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236CE3-B64A-4766-9999-C5D13587BF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224FC-4EFE-4FD6-9301-3471CFE96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9E83CD-A151-4BF7-83C1-E391B9935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FB5163-27A4-433A-9A15-226F1F1C6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C466F3-A674-4D49-9DB7-490331654C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3F2248-4025-4638-84F6-C5F3CD7939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5B4CBB-CC3F-4691-BA16-889118C3ED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18B9C9-35E7-420C-B9BD-9141033620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4633CC-6ADC-4D15-89C3-4CB0171E84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23B9C3-17B0-4F4F-A0BB-EDC6243565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710E80-2572-494D-BB41-D667AB6CF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46135142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未成年人保护和预防违法犯罪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未成年人保护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预防未成年人违法犯罪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未成年人是国家的未来和希望，他们的成长和发展对社会的繁荣和稳定具有重要意义。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然而，近年来未成年人违法犯罪现象屡见不鲜，给社会带来了极大的危害和不良影响。</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因此，加强对未成年人的保护和预防违法犯罪工作成为了当前社会关注的热点问题。</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通过研究未成年人保护和预防违法犯罪问题，旨在为政府和社会各界提供有益的参考和建议，共同营造一个安全、和谐、健康的成长环境。</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加强未成年人保护和预防违法犯罪工作，有助于维护社会稳定、促进经济发展、提高人民生活水平。</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同时，也有助于培养未成年人的法律意识和道德观念，增强其自我保护能力，为他们的健康成长奠定坚实的基础。</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8544" r="8544"/>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8544" r="8544"/>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8544" r="8544"/>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未成年人保护</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家长应该关注未成年人的社交环境，引导他们正确处理人际关系，避免受到不良影响。</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家庭是未成年人成长的第一课堂，家长应当履行监护职责，关注未成年人的生理、心理、智力发展状况，预防和制止家庭暴力、虐待、遗弃等损害未成年人权益的行为。</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家长应该关注未成年人的生活和学习，提供必要的物质和精神支持，培养他们的独立生活能力和自我保护意识。</a:t>
            </a:r>
          </a:p>
        </p:txBody>
      </p:sp>
      <p:pic>
        <p:nvPicPr>
          <p:cNvPr id="12" name="Picture 12"/>
          <p:cNvPicPr>
            <a:picLocks noChangeAspect="1"/>
          </p:cNvPicPr>
          <p:nvPr/>
        </p:nvPicPr>
        <p:blipFill>
          <a:blip r:embed="rId2"/>
          <a:srcRect l="2105" r="2105"/>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1735" b="11735"/>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632" r="632"/>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家庭保护</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学校应当建立健全未成年人保护制度，完善相关措施，保障未成年人在校期间的合法权益。</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学校应当关注学生的心理健康，提供心理咨询和心理疏导服务，预防和解决校园欺凌、性侵害等问题。</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学校应当加强安全管理和教育，建立完善的安全管理制度和应急处置机制，预防和减少校园安全事故的发生。</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学校保护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833" r="15833"/>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167" r="141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792" r="1379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社会各界应当共同关注未成年人的成长和发展，为他们提供良好的社会环境和文化氛围。</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社会组织、企业、事业单位等应当积极参与未成年人保护工作，提供必要的支持和帮助。</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媒体应当遵守相关法律法规，尊重未成年人的人格尊严和隐私权，避免对未成年人造成不良影响。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国家建立健全未成年人保护体系，加强未成年人保护机构建设，完善未成年人福利制度和服务体系。</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国家鼓励和支持社会力量参与未成年人保护工作，加强监督检查，对侵害未成年人权益的行为依法予以惩处。</a:t>
            </a:r>
          </a:p>
        </p:txBody>
      </p:sp>
      <p:pic>
        <p:nvPicPr>
          <p:cNvPr id="7" name="Picture 7"/>
          <p:cNvPicPr>
            <a:picLocks noChangeAspect="1"/>
          </p:cNvPicPr>
          <p:nvPr/>
        </p:nvPicPr>
        <p:blipFill>
          <a:blip r:embed="rId2"/>
          <a:srcRect t="20143" b="2014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4527" b="452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国家制定和完善未成年人保护法律法规，加强未成年人权益的司法保护。</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国家保护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预防未成年人违法犯罪</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https://d.book118.com/447146135142006054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2024-09-29T04:31:45.062</cp:lastPrinted>
  <dcterms:created xsi:type="dcterms:W3CDTF">2024-09-28T20:31:45Z</dcterms:created>
  <dcterms:modified xsi:type="dcterms:W3CDTF">2024-09-28T20:31:46Z</dcterms:modified>
</cp:coreProperties>
</file>