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C96D2-781C-4EA9-A8E0-E644EB59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A0303-7F81-44E3-ACCE-2573D8259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B2203-5372-4E95-943B-144916D3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1586C-E4C4-40C2-AF59-415C177B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9FC9CA-3946-48EA-B321-E1B21B6E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3BCF8-0521-49E5-B2F1-F15192FC7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F271E9-D2E2-4FCF-A9AD-16E6276F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A2FD2-DE21-4F77-BD56-D3E33EA3B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AD06D-190E-4914-A0C8-A700A1D02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E9295-B229-40D3-9DCF-241B33C81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E733E-8A8F-4000-86CC-B9C21F25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50001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207408" y="2459908"/>
            <a:ext cx="3787775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52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收楼方案编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7204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461772" y="771731"/>
            <a:ext cx="6948169" cy="3550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1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9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3395417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楼方案概述</a:t>
            </a:r>
            <a:endParaRPr lang="Microsoft YaHei" altLang="Microsoft YaHei" sz="2400"/>
          </a:p>
          <a:p>
            <a:pPr marL="3395417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楼前的准备工作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楼过程中的工作安排</a:t>
            </a:r>
            <a:endParaRPr lang="Microsoft YaHei" altLang="Microsoft YaHei" sz="2400"/>
          </a:p>
          <a:p>
            <a:pPr algn="r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楼后的工作总结与改进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3395417" algn="l" rtl="0" eaLnBrk="0">
              <a:lnSpc>
                <a:spcPct val="91000"/>
              </a:lnSpc>
              <a:spcBef>
                <a:spcPts val="6"/>
              </a:spcBef>
            </a:pPr>
            <a:r>
              <a:rPr sz="2400" spc="-1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24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楼方案的优化建议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377943" y="2007466"/>
            <a:ext cx="3445509" cy="1805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2"/>
              </a:lnSpc>
            </a:pPr>
            <a:endParaRPr lang="Arial" altLang="Arial" sz="100"/>
          </a:p>
          <a:p>
            <a:pPr marL="135425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49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收楼方案概述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619357" y="2191991"/>
            <a:ext cx="10953286" cy="731803"/>
            <a:chExt cx="10953286" cy="731803"/>
          </a:xfrm>
        </p:grpSpPr>
        <p:sp>
          <p:nvSpPr>
            <p:cNvPr id="7" name="path"/>
            <p:cNvSpPr/>
            <p:nvPr/>
          </p:nvSpPr>
          <p:spPr>
            <a:xfrm>
              <a:off x="0" y="0"/>
              <a:ext cx="1600605" cy="731803"/>
            </a:xfrm>
            <a:custGeom>
              <a:rect l="0" t="0" r="0" b="0"/>
              <a:pathLst>
                <a:path w="2520" h="1152">
                  <a:moveTo>
                    <a:pt x="0" y="0"/>
                  </a:moveTo>
                  <a:lnTo>
                    <a:pt x="2520" y="0"/>
                  </a:lnTo>
                  <a:lnTo>
                    <a:pt x="2520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67058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1600605" y="0"/>
              <a:ext cx="5479432" cy="731803"/>
            </a:xfrm>
            <a:custGeom>
              <a:rect l="0" t="0" r="0" b="0"/>
              <a:pathLst>
                <a:path w="8629" h="1152">
                  <a:moveTo>
                    <a:pt x="0" y="0"/>
                  </a:moveTo>
                  <a:lnTo>
                    <a:pt x="8629" y="0"/>
                  </a:lnTo>
                  <a:lnTo>
                    <a:pt x="862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8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7080037" y="0"/>
              <a:ext cx="3873248" cy="731803"/>
            </a:xfrm>
            <a:custGeom>
              <a:rect l="0" t="0" r="0" b="0"/>
              <a:pathLst>
                <a:path w="6099" h="1152">
                  <a:moveTo>
                    <a:pt x="0" y="0"/>
                  </a:moveTo>
                  <a:lnTo>
                    <a:pt x="6099" y="0"/>
                  </a:lnTo>
                  <a:lnTo>
                    <a:pt x="6099" y="1152"/>
                  </a:lnTo>
                  <a:lnTo>
                    <a:pt x="0" y="115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10"/>
          <p:cNvSpPr/>
          <p:nvPr/>
        </p:nvSpPr>
        <p:spPr>
          <a:xfrm>
            <a:off x="4444474" y="4344715"/>
            <a:ext cx="3425190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8"/>
              </a:lnSpc>
            </a:pPr>
            <a:endParaRPr lang="Arial" altLang="Arial" sz="100"/>
          </a:p>
          <a:p>
            <a:pPr marL="13061" algn="l" rtl="0" eaLnBrk="0">
              <a:lnSpc>
                <a:spcPct val="84000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通过收楼，业主可以了解物业设施的状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况，</a:t>
            </a:r>
            <a:endParaRPr lang="Microsoft YaHei" altLang="Microsoft YaHei" sz="1400"/>
          </a:p>
          <a:p>
            <a:pPr marL="12700" indent="1085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及时发现并解决存在的问题，确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保自己的   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权益得到保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1" name="textbox 11"/>
          <p:cNvSpPr/>
          <p:nvPr/>
        </p:nvSpPr>
        <p:spPr>
          <a:xfrm>
            <a:off x="699002" y="4344715"/>
            <a:ext cx="3282315" cy="873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8"/>
              </a:lnSpc>
            </a:pPr>
            <a:endParaRPr lang="Arial" altLang="Arial" sz="100"/>
          </a:p>
          <a:p>
            <a:pPr marL="18310" algn="l" rtl="0" eaLnBrk="0">
              <a:lnSpc>
                <a:spcPct val="84000"/>
              </a:lnSpc>
            </a:pPr>
            <a:r>
              <a:rPr sz="14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收楼的主要目的是对物业设施进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验收，</a:t>
            </a:r>
            <a:endParaRPr lang="Microsoft YaHei" altLang="Microsoft YaHei" sz="1400"/>
          </a:p>
          <a:p>
            <a:pPr marL="14871" indent="-2171" algn="l" rtl="0" eaLnBrk="0">
              <a:lnSpc>
                <a:spcPct val="156000"/>
              </a:lnSpc>
              <a:spcBef>
                <a:spcPts val="30"/>
              </a:spcBef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确保设施的完好与正常使用，为</a:t>
            </a:r>
            <a:r>
              <a:rPr sz="14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主提供 </a:t>
            </a:r>
            <a:r>
              <a:rPr sz="14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安全、舒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适的居住环境。</a:t>
            </a:r>
            <a:endParaRPr lang="Microsoft YaHei" altLang="Microsoft YaHei" sz="1400"/>
          </a:p>
        </p:txBody>
      </p:sp>
      <p:sp>
        <p:nvSpPr>
          <p:cNvPr id="12" name="textbox 12"/>
          <p:cNvSpPr/>
          <p:nvPr/>
        </p:nvSpPr>
        <p:spPr>
          <a:xfrm>
            <a:off x="8188497" y="4343810"/>
            <a:ext cx="3427095" cy="530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65"/>
              </a:lnSpc>
            </a:pPr>
            <a:endParaRPr lang="Arial" altLang="Arial" sz="100"/>
          </a:p>
          <a:p>
            <a:pPr marL="17948" algn="l" rtl="0" eaLnBrk="0">
              <a:lnSpc>
                <a:spcPct val="84000"/>
              </a:lnSpc>
            </a:pPr>
            <a:r>
              <a:rPr sz="14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收楼方案的编制和实施有助于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促进物业管</a:t>
            </a:r>
            <a:endParaRPr lang="Microsoft YaHei" altLang="Microsoft YaHei" sz="1400"/>
          </a:p>
          <a:p>
            <a:pPr marL="12700" algn="l" rtl="0" eaLnBrk="0">
              <a:lnSpc>
                <a:spcPts val="2564"/>
              </a:lnSpc>
            </a:pPr>
            <a:r>
              <a:rPr sz="14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理的规范化，提高物业管理的效率和</a:t>
            </a:r>
            <a:r>
              <a:rPr sz="14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4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量。</a:t>
            </a:r>
            <a:endParaRPr lang="Microsoft YaHei" altLang="Microsoft YaHei" sz="14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收楼的目的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和意义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699298" y="3682532"/>
            <a:ext cx="2825114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确保物业设施的完好与正常使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500"/>
          </a:p>
        </p:txBody>
      </p:sp>
      <p:sp>
        <p:nvSpPr>
          <p:cNvPr id="35" name="textbox 35"/>
          <p:cNvSpPr/>
          <p:nvPr/>
        </p:nvSpPr>
        <p:spPr>
          <a:xfrm>
            <a:off x="8190631" y="3683332"/>
            <a:ext cx="2022475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促进物业管理的规范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500"/>
          </a:p>
        </p:txBody>
      </p:sp>
      <p:sp>
        <p:nvSpPr>
          <p:cNvPr id="36" name="textbox 36"/>
          <p:cNvSpPr/>
          <p:nvPr/>
        </p:nvSpPr>
        <p:spPr>
          <a:xfrm>
            <a:off x="4445665" y="3682132"/>
            <a:ext cx="1223010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9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保障业主权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endParaRPr lang="Microsoft YaHei" altLang="Microsoft YaHei" sz="1500"/>
          </a:p>
        </p:txBody>
      </p:sp>
      <p:sp>
        <p:nvSpPr>
          <p:cNvPr id="37" name="textbox 37"/>
          <p:cNvSpPr/>
          <p:nvPr/>
        </p:nvSpPr>
        <p:spPr>
          <a:xfrm>
            <a:off x="1214142" y="2394843"/>
            <a:ext cx="426719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52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2700" spc="-1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67058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700"/>
          </a:p>
        </p:txBody>
      </p:sp>
      <p:sp>
        <p:nvSpPr>
          <p:cNvPr id="38" name="textbox 38"/>
          <p:cNvSpPr/>
          <p:nvPr/>
        </p:nvSpPr>
        <p:spPr>
          <a:xfrm>
            <a:off x="4754161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83921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700"/>
          </a:p>
        </p:txBody>
      </p:sp>
      <p:sp>
        <p:nvSpPr>
          <p:cNvPr id="39" name="textbox 39"/>
          <p:cNvSpPr/>
          <p:nvPr/>
        </p:nvSpPr>
        <p:spPr>
          <a:xfrm>
            <a:off x="9430502" y="2396265"/>
            <a:ext cx="426719" cy="385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22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700" spc="-1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700" spc="0">
                <a:solidFill>
                  <a:srgbClr val="F4FB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1901825" y="3375713"/>
            <a:ext cx="3652520" cy="945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94"/>
              </a:lnSpc>
            </a:pPr>
            <a:endParaRPr lang="Arial" altLang="Arial" sz="100"/>
          </a:p>
          <a:p>
            <a:pPr marL="13138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确定验收标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indent="1371" algn="l" rtl="0" eaLnBrk="0">
              <a:lnSpc>
                <a:spcPct val="151000"/>
              </a:lnSpc>
              <a:spcBef>
                <a:spcPts val="3"/>
              </a:spcBef>
            </a:pPr>
            <a:r>
              <a:rPr sz="1200" spc="-4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根据相关法律法规和行业标准，制定具体的验收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准，  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确保验收工作的科学性和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规范性。</a:t>
            </a:r>
            <a:endParaRPr lang="Microsoft YaHei" altLang="Microsoft YaHei" sz="1200"/>
          </a:p>
        </p:txBody>
      </p:sp>
      <p:sp>
        <p:nvSpPr>
          <p:cNvPr id="41" name="textbox 41"/>
          <p:cNvSpPr/>
          <p:nvPr/>
        </p:nvSpPr>
        <p:spPr>
          <a:xfrm>
            <a:off x="7690301" y="3381169"/>
            <a:ext cx="3681095" cy="934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38"/>
              </a:lnSpc>
            </a:pPr>
            <a:endParaRPr lang="Arial" altLang="Arial" sz="100"/>
          </a:p>
          <a:p>
            <a:pPr marL="12966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组织验收人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5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4223" indent="-1523" algn="l" rtl="0" eaLnBrk="0">
              <a:lnSpc>
                <a:spcPct val="151000"/>
              </a:lnSpc>
              <a:spcBef>
                <a:spcPts val="1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收楼计划，组织专业的验收人员，确保验收工作的 </a:t>
            </a: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专业性和准确性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2" name="textbox 42"/>
          <p:cNvSpPr/>
          <p:nvPr/>
        </p:nvSpPr>
        <p:spPr>
          <a:xfrm>
            <a:off x="7690301" y="1764892"/>
            <a:ext cx="3681095" cy="923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4366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制定收楼计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4071" indent="-1371" algn="l" rtl="0" eaLnBrk="0">
              <a:lnSpc>
                <a:spcPct val="151000"/>
              </a:lnSpc>
              <a:spcBef>
                <a:spcPts val="1"/>
              </a:spcBef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实际情况制定详细的收楼计划，包括收楼时间、人 </a:t>
            </a:r>
            <a:r>
              <a:rPr sz="12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员组织、验收标准、验收流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程等。</a:t>
            </a:r>
            <a:endParaRPr lang="Microsoft YaHei" altLang="Microsoft YaHei" sz="1200"/>
          </a:p>
        </p:txBody>
      </p:sp>
      <p:sp>
        <p:nvSpPr>
          <p:cNvPr id="43" name="textbox 43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31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收楼方案的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编制流程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textbox 64"/>
          <p:cNvSpPr/>
          <p:nvPr/>
        </p:nvSpPr>
        <p:spPr>
          <a:xfrm>
            <a:off x="1902891" y="2203948"/>
            <a:ext cx="3834129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3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在编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制收楼方案之前，需要明确收楼的目标和原则，为后</a:t>
            </a:r>
            <a:endParaRPr lang="Microsoft YaHei" altLang="Microsoft YaHei" sz="1200"/>
          </a:p>
          <a:p>
            <a:pPr marL="13004" algn="l" rtl="0" eaLnBrk="0">
              <a:lnSpc>
                <a:spcPts val="2160"/>
              </a:lnSpc>
            </a:pPr>
            <a:r>
              <a:rPr sz="1200" spc="-7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续的方案制定提供指导。</a:t>
            </a:r>
            <a:endParaRPr lang="Microsoft YaHei" altLang="Microsoft YaHei" sz="1200"/>
          </a:p>
        </p:txBody>
      </p:sp>
      <p:sp>
        <p:nvSpPr>
          <p:cNvPr id="65" name="textbox 65"/>
          <p:cNvSpPr/>
          <p:nvPr/>
        </p:nvSpPr>
        <p:spPr>
          <a:xfrm>
            <a:off x="1903196" y="5463461"/>
            <a:ext cx="383349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3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验收计划和标准进行验收工作，对发现的问题及时记</a:t>
            </a:r>
            <a:endParaRPr lang="Microsoft YaHei" altLang="Microsoft YaHei" sz="1200"/>
          </a:p>
          <a:p>
            <a:pPr marL="12700" algn="l" rtl="0" eaLnBrk="0">
              <a:lnSpc>
                <a:spcPts val="2162"/>
              </a:lnSpc>
            </a:pP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录并处理，确保物业设施的完好与正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使用。</a:t>
            </a:r>
            <a:endParaRPr lang="Microsoft YaHei" altLang="Microsoft YaHei" sz="1200"/>
          </a:p>
        </p:txBody>
      </p:sp>
      <p:sp>
        <p:nvSpPr>
          <p:cNvPr id="66" name="textbox 66"/>
          <p:cNvSpPr/>
          <p:nvPr/>
        </p:nvSpPr>
        <p:spPr>
          <a:xfrm>
            <a:off x="7690148" y="5463613"/>
            <a:ext cx="3681095" cy="450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35"/>
              </a:lnSpc>
            </a:pPr>
            <a:endParaRPr lang="Arial" altLang="Arial" sz="100"/>
          </a:p>
          <a:p>
            <a:pPr marL="12852" algn="l" rtl="0" eaLnBrk="0">
              <a:lnSpc>
                <a:spcPct val="82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验收结果编制收楼报告，对验收工作进行总结，并</a:t>
            </a:r>
            <a:endParaRPr lang="Microsoft YaHei" altLang="Microsoft YaHei" sz="1200"/>
          </a:p>
          <a:p>
            <a:pPr marL="12700" algn="l" rtl="0" eaLnBrk="0">
              <a:lnSpc>
                <a:spcPts val="2156"/>
              </a:lnSpc>
            </a:pPr>
            <a:r>
              <a:rPr sz="1200" spc="-8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提出改进意见和建议</a:t>
            </a:r>
            <a:r>
              <a:rPr sz="1200" spc="-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617409" y="1744026"/>
            <a:ext cx="759619" cy="759619"/>
            <a:chExt cx="759619" cy="759619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759619" cy="759619"/>
            </a:xfrm>
            <a:custGeom>
              <a:rect l="0" t="0" r="0" b="0"/>
              <a:pathLst>
                <a:path w="1196" h="1196">
                  <a:moveTo>
                    <a:pt x="0" y="598"/>
                  </a:moveTo>
                  <a:cubicBezTo>
                    <a:pt x="0" y="267"/>
                    <a:pt x="267" y="0"/>
                    <a:pt x="598" y="0"/>
                  </a:cubicBezTo>
                  <a:lnTo>
                    <a:pt x="598" y="0"/>
                  </a:lnTo>
                  <a:lnTo>
                    <a:pt x="598" y="0"/>
                  </a:lnTo>
                  <a:lnTo>
                    <a:pt x="598" y="0"/>
                  </a:lnTo>
                  <a:cubicBezTo>
                    <a:pt x="928" y="0"/>
                    <a:pt x="1196" y="267"/>
                    <a:pt x="1196" y="598"/>
                  </a:cubicBezTo>
                  <a:lnTo>
                    <a:pt x="1196" y="598"/>
                  </a:lnTo>
                  <a:cubicBezTo>
                    <a:pt x="1196" y="598"/>
                    <a:pt x="1196" y="598"/>
                    <a:pt x="1196" y="598"/>
                  </a:cubicBezTo>
                  <a:lnTo>
                    <a:pt x="1196" y="598"/>
                  </a:lnTo>
                  <a:lnTo>
                    <a:pt x="1196" y="598"/>
                  </a:lnTo>
                  <a:lnTo>
                    <a:pt x="1196" y="598"/>
                  </a:lnTo>
                  <a:cubicBezTo>
                    <a:pt x="1196" y="928"/>
                    <a:pt x="928" y="1196"/>
                    <a:pt x="598" y="1196"/>
                  </a:cubicBezTo>
                  <a:lnTo>
                    <a:pt x="598" y="1196"/>
                  </a:lnTo>
                  <a:lnTo>
                    <a:pt x="598" y="1196"/>
                  </a:lnTo>
                  <a:lnTo>
                    <a:pt x="598" y="1196"/>
                  </a:lnTo>
                  <a:cubicBezTo>
                    <a:pt x="267" y="1196"/>
                    <a:pt x="0" y="928"/>
                    <a:pt x="0" y="598"/>
                  </a:cubicBezTo>
                  <a:lnTo>
                    <a:pt x="0" y="598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99537" y="194787"/>
              <a:ext cx="555689" cy="348139"/>
            </a:xfrm>
            <a:custGeom>
              <a:rect l="0" t="0" r="0" b="0"/>
              <a:pathLst>
                <a:path w="875" h="548">
                  <a:moveTo>
                    <a:pt x="710" y="219"/>
                  </a:moveTo>
                  <a:cubicBezTo>
                    <a:pt x="710" y="98"/>
                    <a:pt x="612" y="0"/>
                    <a:pt x="491" y="0"/>
                  </a:cubicBezTo>
                  <a:lnTo>
                    <a:pt x="491" y="0"/>
                  </a:lnTo>
                  <a:cubicBezTo>
                    <a:pt x="410" y="0"/>
                    <a:pt x="339" y="43"/>
                    <a:pt x="302" y="111"/>
                  </a:cubicBezTo>
                  <a:lnTo>
                    <a:pt x="302" y="111"/>
                  </a:lnTo>
                  <a:cubicBezTo>
                    <a:pt x="292" y="111"/>
                    <a:pt x="282" y="108"/>
                    <a:pt x="272" y="108"/>
                  </a:cubicBezTo>
                  <a:lnTo>
                    <a:pt x="272" y="108"/>
                  </a:lnTo>
                  <a:cubicBezTo>
                    <a:pt x="198" y="108"/>
                    <a:pt x="137" y="159"/>
                    <a:pt x="117" y="226"/>
                  </a:cubicBezTo>
                  <a:lnTo>
                    <a:pt x="117" y="226"/>
                  </a:lnTo>
                  <a:cubicBezTo>
                    <a:pt x="50" y="247"/>
                    <a:pt x="0" y="311"/>
                    <a:pt x="0" y="385"/>
                  </a:cubicBezTo>
                  <a:lnTo>
                    <a:pt x="0" y="385"/>
                  </a:lnTo>
                  <a:cubicBezTo>
                    <a:pt x="0" y="473"/>
                    <a:pt x="74" y="548"/>
                    <a:pt x="164" y="548"/>
                  </a:cubicBezTo>
                  <a:lnTo>
                    <a:pt x="164" y="548"/>
                  </a:lnTo>
                  <a:cubicBezTo>
                    <a:pt x="710" y="548"/>
                    <a:pt x="710" y="548"/>
                    <a:pt x="710" y="548"/>
                  </a:cubicBezTo>
                  <a:lnTo>
                    <a:pt x="710" y="548"/>
                  </a:lnTo>
                  <a:cubicBezTo>
                    <a:pt x="801" y="548"/>
                    <a:pt x="875" y="473"/>
                    <a:pt x="875" y="385"/>
                  </a:cubicBezTo>
                  <a:lnTo>
                    <a:pt x="875" y="385"/>
                  </a:lnTo>
                  <a:cubicBezTo>
                    <a:pt x="875" y="294"/>
                    <a:pt x="801" y="219"/>
                    <a:pt x="710" y="219"/>
                  </a:cubicBezTo>
                  <a:moveTo>
                    <a:pt x="437" y="494"/>
                  </a:moveTo>
                  <a:cubicBezTo>
                    <a:pt x="272" y="274"/>
                    <a:pt x="272" y="274"/>
                    <a:pt x="272" y="274"/>
                  </a:cubicBezTo>
                  <a:lnTo>
                    <a:pt x="272" y="274"/>
                  </a:lnTo>
                  <a:cubicBezTo>
                    <a:pt x="383" y="274"/>
                    <a:pt x="383" y="274"/>
                    <a:pt x="383" y="274"/>
                  </a:cubicBezTo>
                  <a:lnTo>
                    <a:pt x="383" y="274"/>
                  </a:lnTo>
                  <a:cubicBezTo>
                    <a:pt x="383" y="108"/>
                    <a:pt x="383" y="108"/>
                    <a:pt x="383" y="108"/>
                  </a:cubicBezTo>
                  <a:lnTo>
                    <a:pt x="383" y="108"/>
                  </a:lnTo>
                  <a:cubicBezTo>
                    <a:pt x="491" y="108"/>
                    <a:pt x="491" y="108"/>
                    <a:pt x="491" y="108"/>
                  </a:cubicBezTo>
                  <a:lnTo>
                    <a:pt x="491" y="108"/>
                  </a:lnTo>
                  <a:cubicBezTo>
                    <a:pt x="491" y="274"/>
                    <a:pt x="491" y="274"/>
                    <a:pt x="491" y="274"/>
                  </a:cubicBezTo>
                  <a:lnTo>
                    <a:pt x="491" y="274"/>
                  </a:lnTo>
                  <a:cubicBezTo>
                    <a:pt x="602" y="274"/>
                    <a:pt x="602" y="274"/>
                    <a:pt x="602" y="274"/>
                  </a:cubicBezTo>
                  <a:lnTo>
                    <a:pt x="602" y="274"/>
                  </a:lnTo>
                  <a:lnTo>
                    <a:pt x="437" y="49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626934" y="4993004"/>
            <a:ext cx="759618" cy="759619"/>
            <a:chExt cx="759618" cy="759619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759618" cy="759619"/>
            </a:xfrm>
            <a:custGeom>
              <a:rect l="0" t="0" r="0" b="0"/>
              <a:pathLst>
                <a:path w="1196" h="1196">
                  <a:moveTo>
                    <a:pt x="0" y="598"/>
                  </a:moveTo>
                  <a:cubicBezTo>
                    <a:pt x="0" y="267"/>
                    <a:pt x="267" y="0"/>
                    <a:pt x="598" y="0"/>
                  </a:cubicBezTo>
                  <a:lnTo>
                    <a:pt x="598" y="0"/>
                  </a:lnTo>
                  <a:lnTo>
                    <a:pt x="598" y="0"/>
                  </a:lnTo>
                  <a:lnTo>
                    <a:pt x="598" y="0"/>
                  </a:lnTo>
                  <a:cubicBezTo>
                    <a:pt x="928" y="0"/>
                    <a:pt x="1196" y="267"/>
                    <a:pt x="1196" y="598"/>
                  </a:cubicBezTo>
                  <a:lnTo>
                    <a:pt x="1196" y="598"/>
                  </a:lnTo>
                  <a:cubicBezTo>
                    <a:pt x="1196" y="598"/>
                    <a:pt x="1196" y="598"/>
                    <a:pt x="1196" y="598"/>
                  </a:cubicBezTo>
                  <a:lnTo>
                    <a:pt x="1196" y="598"/>
                  </a:lnTo>
                  <a:lnTo>
                    <a:pt x="1196" y="598"/>
                  </a:lnTo>
                  <a:lnTo>
                    <a:pt x="1196" y="598"/>
                  </a:lnTo>
                  <a:cubicBezTo>
                    <a:pt x="1196" y="928"/>
                    <a:pt x="928" y="1196"/>
                    <a:pt x="598" y="1196"/>
                  </a:cubicBezTo>
                  <a:lnTo>
                    <a:pt x="598" y="1196"/>
                  </a:lnTo>
                  <a:lnTo>
                    <a:pt x="598" y="1196"/>
                  </a:lnTo>
                  <a:lnTo>
                    <a:pt x="598" y="1196"/>
                  </a:lnTo>
                  <a:cubicBezTo>
                    <a:pt x="267" y="1196"/>
                    <a:pt x="0" y="928"/>
                    <a:pt x="0" y="598"/>
                  </a:cubicBezTo>
                  <a:lnTo>
                    <a:pt x="0" y="598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51638" y="182213"/>
              <a:ext cx="437292" cy="412528"/>
            </a:xfrm>
            <a:custGeom>
              <a:rect l="0" t="0" r="0" b="0"/>
              <a:pathLst>
                <a:path w="688" h="649">
                  <a:moveTo>
                    <a:pt x="147" y="302"/>
                  </a:moveTo>
                  <a:cubicBezTo>
                    <a:pt x="147" y="425"/>
                    <a:pt x="147" y="425"/>
                    <a:pt x="147" y="425"/>
                  </a:cubicBezTo>
                  <a:lnTo>
                    <a:pt x="147" y="425"/>
                  </a:lnTo>
                  <a:cubicBezTo>
                    <a:pt x="46" y="425"/>
                    <a:pt x="46" y="425"/>
                    <a:pt x="46" y="425"/>
                  </a:cubicBezTo>
                  <a:lnTo>
                    <a:pt x="46" y="425"/>
                  </a:lnTo>
                  <a:cubicBezTo>
                    <a:pt x="46" y="302"/>
                    <a:pt x="46" y="302"/>
                    <a:pt x="46" y="302"/>
                  </a:cubicBezTo>
                  <a:lnTo>
                    <a:pt x="46" y="302"/>
                  </a:lnTo>
                  <a:cubicBezTo>
                    <a:pt x="147" y="302"/>
                    <a:pt x="147" y="302"/>
                    <a:pt x="147" y="302"/>
                  </a:cubicBezTo>
                  <a:moveTo>
                    <a:pt x="179" y="255"/>
                  </a:moveTo>
                  <a:cubicBezTo>
                    <a:pt x="14" y="255"/>
                    <a:pt x="14" y="255"/>
                    <a:pt x="14" y="255"/>
                  </a:cubicBezTo>
                  <a:lnTo>
                    <a:pt x="14" y="255"/>
                  </a:lnTo>
                  <a:cubicBezTo>
                    <a:pt x="7" y="255"/>
                    <a:pt x="0" y="262"/>
                    <a:pt x="0" y="273"/>
                  </a:cubicBezTo>
                  <a:lnTo>
                    <a:pt x="0" y="273"/>
                  </a:lnTo>
                  <a:cubicBezTo>
                    <a:pt x="0" y="635"/>
                    <a:pt x="0" y="635"/>
                    <a:pt x="0" y="635"/>
                  </a:cubicBezTo>
                  <a:lnTo>
                    <a:pt x="0" y="635"/>
                  </a:lnTo>
                  <a:cubicBezTo>
                    <a:pt x="0" y="642"/>
                    <a:pt x="7" y="649"/>
                    <a:pt x="14" y="649"/>
                  </a:cubicBezTo>
                  <a:lnTo>
                    <a:pt x="14" y="649"/>
                  </a:lnTo>
                  <a:cubicBezTo>
                    <a:pt x="179" y="649"/>
                    <a:pt x="179" y="649"/>
                    <a:pt x="179" y="649"/>
                  </a:cubicBezTo>
                  <a:lnTo>
                    <a:pt x="179" y="649"/>
                  </a:lnTo>
                  <a:cubicBezTo>
                    <a:pt x="186" y="649"/>
                    <a:pt x="193" y="642"/>
                    <a:pt x="193" y="635"/>
                  </a:cubicBezTo>
                  <a:lnTo>
                    <a:pt x="193" y="635"/>
                  </a:lnTo>
                  <a:cubicBezTo>
                    <a:pt x="193" y="273"/>
                    <a:pt x="193" y="273"/>
                    <a:pt x="193" y="273"/>
                  </a:cubicBezTo>
                  <a:lnTo>
                    <a:pt x="193" y="273"/>
                  </a:lnTo>
                  <a:cubicBezTo>
                    <a:pt x="193" y="262"/>
                    <a:pt x="186" y="255"/>
                    <a:pt x="179" y="255"/>
                  </a:cubicBezTo>
                </a:path>
                <a:path w="688" h="649">
                  <a:moveTo>
                    <a:pt x="392" y="209"/>
                  </a:moveTo>
                  <a:cubicBezTo>
                    <a:pt x="392" y="454"/>
                    <a:pt x="392" y="454"/>
                    <a:pt x="392" y="454"/>
                  </a:cubicBezTo>
                  <a:lnTo>
                    <a:pt x="392" y="454"/>
                  </a:lnTo>
                  <a:cubicBezTo>
                    <a:pt x="288" y="454"/>
                    <a:pt x="288" y="454"/>
                    <a:pt x="288" y="454"/>
                  </a:cubicBezTo>
                  <a:lnTo>
                    <a:pt x="288" y="454"/>
                  </a:lnTo>
                  <a:cubicBezTo>
                    <a:pt x="288" y="209"/>
                    <a:pt x="288" y="209"/>
                    <a:pt x="288" y="209"/>
                  </a:cubicBezTo>
                  <a:lnTo>
                    <a:pt x="288" y="209"/>
                  </a:lnTo>
                  <a:cubicBezTo>
                    <a:pt x="392" y="209"/>
                    <a:pt x="392" y="209"/>
                    <a:pt x="392" y="209"/>
                  </a:cubicBezTo>
                  <a:moveTo>
                    <a:pt x="424" y="162"/>
                  </a:moveTo>
                  <a:cubicBezTo>
                    <a:pt x="260" y="162"/>
                    <a:pt x="260" y="162"/>
                    <a:pt x="260" y="162"/>
                  </a:cubicBezTo>
                  <a:lnTo>
                    <a:pt x="260" y="162"/>
                  </a:lnTo>
                  <a:cubicBezTo>
                    <a:pt x="249" y="162"/>
                    <a:pt x="242" y="169"/>
                    <a:pt x="242" y="180"/>
                  </a:cubicBezTo>
                  <a:lnTo>
                    <a:pt x="242" y="180"/>
                  </a:lnTo>
                  <a:cubicBezTo>
                    <a:pt x="242" y="635"/>
                    <a:pt x="242" y="635"/>
                    <a:pt x="242" y="635"/>
                  </a:cubicBezTo>
                  <a:lnTo>
                    <a:pt x="242" y="635"/>
                  </a:lnTo>
                  <a:cubicBezTo>
                    <a:pt x="242" y="642"/>
                    <a:pt x="249" y="649"/>
                    <a:pt x="260" y="649"/>
                  </a:cubicBezTo>
                  <a:lnTo>
                    <a:pt x="260" y="649"/>
                  </a:lnTo>
                  <a:cubicBezTo>
                    <a:pt x="424" y="649"/>
                    <a:pt x="424" y="649"/>
                    <a:pt x="424" y="649"/>
                  </a:cubicBezTo>
                  <a:lnTo>
                    <a:pt x="424" y="649"/>
                  </a:lnTo>
                  <a:cubicBezTo>
                    <a:pt x="431" y="649"/>
                    <a:pt x="439" y="642"/>
                    <a:pt x="439" y="635"/>
                  </a:cubicBezTo>
                  <a:lnTo>
                    <a:pt x="439" y="635"/>
                  </a:lnTo>
                  <a:cubicBezTo>
                    <a:pt x="439" y="180"/>
                    <a:pt x="439" y="180"/>
                    <a:pt x="439" y="180"/>
                  </a:cubicBezTo>
                  <a:lnTo>
                    <a:pt x="439" y="180"/>
                  </a:lnTo>
                  <a:cubicBezTo>
                    <a:pt x="439" y="169"/>
                    <a:pt x="431" y="162"/>
                    <a:pt x="424" y="162"/>
                  </a:cubicBezTo>
                </a:path>
                <a:path w="688" h="649">
                  <a:moveTo>
                    <a:pt x="641" y="46"/>
                  </a:moveTo>
                  <a:cubicBezTo>
                    <a:pt x="641" y="346"/>
                    <a:pt x="641" y="346"/>
                    <a:pt x="641" y="346"/>
                  </a:cubicBezTo>
                  <a:lnTo>
                    <a:pt x="641" y="346"/>
                  </a:lnTo>
                  <a:cubicBezTo>
                    <a:pt x="537" y="346"/>
                    <a:pt x="537" y="346"/>
                    <a:pt x="537" y="346"/>
                  </a:cubicBezTo>
                  <a:lnTo>
                    <a:pt x="537" y="346"/>
                  </a:lnTo>
                  <a:cubicBezTo>
                    <a:pt x="537" y="46"/>
                    <a:pt x="537" y="46"/>
                    <a:pt x="537" y="46"/>
                  </a:cubicBezTo>
                  <a:lnTo>
                    <a:pt x="537" y="46"/>
                  </a:lnTo>
                  <a:cubicBezTo>
                    <a:pt x="641" y="46"/>
                    <a:pt x="641" y="46"/>
                    <a:pt x="641" y="46"/>
                  </a:cubicBezTo>
                  <a:moveTo>
                    <a:pt x="670" y="0"/>
                  </a:moveTo>
                  <a:cubicBezTo>
                    <a:pt x="504" y="0"/>
                    <a:pt x="504" y="0"/>
                    <a:pt x="504" y="0"/>
                  </a:cubicBezTo>
                  <a:lnTo>
                    <a:pt x="504" y="0"/>
                  </a:lnTo>
                  <a:cubicBezTo>
                    <a:pt x="497" y="0"/>
                    <a:pt x="490" y="7"/>
                    <a:pt x="490" y="14"/>
                  </a:cubicBezTo>
                  <a:lnTo>
                    <a:pt x="490" y="14"/>
                  </a:lnTo>
                  <a:cubicBezTo>
                    <a:pt x="490" y="635"/>
                    <a:pt x="490" y="635"/>
                    <a:pt x="490" y="635"/>
                  </a:cubicBezTo>
                  <a:lnTo>
                    <a:pt x="490" y="635"/>
                  </a:lnTo>
                  <a:cubicBezTo>
                    <a:pt x="490" y="642"/>
                    <a:pt x="497" y="649"/>
                    <a:pt x="504" y="649"/>
                  </a:cubicBezTo>
                  <a:lnTo>
                    <a:pt x="504" y="649"/>
                  </a:lnTo>
                  <a:cubicBezTo>
                    <a:pt x="670" y="649"/>
                    <a:pt x="670" y="649"/>
                    <a:pt x="670" y="649"/>
                  </a:cubicBezTo>
                  <a:lnTo>
                    <a:pt x="670" y="649"/>
                  </a:lnTo>
                  <a:cubicBezTo>
                    <a:pt x="681" y="649"/>
                    <a:pt x="688" y="642"/>
                    <a:pt x="688" y="635"/>
                  </a:cubicBezTo>
                  <a:lnTo>
                    <a:pt x="688" y="635"/>
                  </a:lnTo>
                  <a:cubicBezTo>
                    <a:pt x="688" y="14"/>
                    <a:pt x="688" y="14"/>
                    <a:pt x="688" y="14"/>
                  </a:cubicBezTo>
                  <a:lnTo>
                    <a:pt x="688" y="14"/>
                  </a:lnTo>
                  <a:cubicBezTo>
                    <a:pt x="688" y="7"/>
                    <a:pt x="681" y="0"/>
                    <a:pt x="67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617409" y="3366039"/>
            <a:ext cx="759619" cy="759619"/>
            <a:chExt cx="759619" cy="759619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759619" cy="759619"/>
            </a:xfrm>
            <a:custGeom>
              <a:rect l="0" t="0" r="0" b="0"/>
              <a:pathLst>
                <a:path w="1196" h="1196">
                  <a:moveTo>
                    <a:pt x="0" y="598"/>
                  </a:moveTo>
                  <a:cubicBezTo>
                    <a:pt x="0" y="267"/>
                    <a:pt x="267" y="0"/>
                    <a:pt x="598" y="0"/>
                  </a:cubicBezTo>
                  <a:lnTo>
                    <a:pt x="598" y="0"/>
                  </a:lnTo>
                  <a:lnTo>
                    <a:pt x="598" y="0"/>
                  </a:lnTo>
                  <a:lnTo>
                    <a:pt x="598" y="0"/>
                  </a:lnTo>
                  <a:cubicBezTo>
                    <a:pt x="928" y="0"/>
                    <a:pt x="1196" y="267"/>
                    <a:pt x="1196" y="598"/>
                  </a:cubicBezTo>
                  <a:lnTo>
                    <a:pt x="1196" y="598"/>
                  </a:lnTo>
                  <a:cubicBezTo>
                    <a:pt x="1196" y="598"/>
                    <a:pt x="1196" y="598"/>
                    <a:pt x="1196" y="598"/>
                  </a:cubicBezTo>
                  <a:lnTo>
                    <a:pt x="1196" y="598"/>
                  </a:lnTo>
                  <a:lnTo>
                    <a:pt x="1196" y="598"/>
                  </a:lnTo>
                  <a:lnTo>
                    <a:pt x="1196" y="598"/>
                  </a:lnTo>
                  <a:cubicBezTo>
                    <a:pt x="1196" y="928"/>
                    <a:pt x="928" y="1196"/>
                    <a:pt x="598" y="1196"/>
                  </a:cubicBezTo>
                  <a:lnTo>
                    <a:pt x="598" y="1196"/>
                  </a:lnTo>
                  <a:lnTo>
                    <a:pt x="598" y="1196"/>
                  </a:lnTo>
                  <a:lnTo>
                    <a:pt x="598" y="1196"/>
                  </a:lnTo>
                  <a:cubicBezTo>
                    <a:pt x="267" y="1196"/>
                    <a:pt x="0" y="928"/>
                    <a:pt x="0" y="598"/>
                  </a:cubicBezTo>
                  <a:lnTo>
                    <a:pt x="0" y="598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77165" y="138493"/>
              <a:ext cx="405384" cy="482632"/>
            </a:xfrm>
            <a:custGeom>
              <a:rect l="0" t="0" r="0" b="0"/>
              <a:pathLst>
                <a:path w="638" h="760">
                  <a:moveTo>
                    <a:pt x="593" y="93"/>
                  </a:moveTo>
                  <a:cubicBezTo>
                    <a:pt x="548" y="93"/>
                    <a:pt x="548" y="93"/>
                    <a:pt x="548" y="93"/>
                  </a:cubicBezTo>
                  <a:lnTo>
                    <a:pt x="548" y="93"/>
                  </a:lnTo>
                  <a:cubicBezTo>
                    <a:pt x="548" y="46"/>
                    <a:pt x="548" y="46"/>
                    <a:pt x="548" y="46"/>
                  </a:cubicBezTo>
                  <a:lnTo>
                    <a:pt x="548" y="46"/>
                  </a:lnTo>
                  <a:cubicBezTo>
                    <a:pt x="548" y="21"/>
                    <a:pt x="527" y="0"/>
                    <a:pt x="503" y="0"/>
                  </a:cubicBezTo>
                  <a:lnTo>
                    <a:pt x="503" y="0"/>
                  </a:lnTo>
                  <a:cubicBezTo>
                    <a:pt x="45" y="0"/>
                    <a:pt x="45" y="0"/>
                    <a:pt x="45" y="0"/>
                  </a:cubicBezTo>
                  <a:lnTo>
                    <a:pt x="45" y="0"/>
                  </a:lnTo>
                  <a:cubicBezTo>
                    <a:pt x="20" y="0"/>
                    <a:pt x="0" y="21"/>
                    <a:pt x="0" y="46"/>
                  </a:cubicBezTo>
                  <a:lnTo>
                    <a:pt x="0" y="46"/>
                  </a:lnTo>
                  <a:cubicBezTo>
                    <a:pt x="0" y="619"/>
                    <a:pt x="0" y="619"/>
                    <a:pt x="0" y="619"/>
                  </a:cubicBezTo>
                  <a:lnTo>
                    <a:pt x="0" y="619"/>
                  </a:lnTo>
                  <a:cubicBezTo>
                    <a:pt x="0" y="644"/>
                    <a:pt x="20" y="666"/>
                    <a:pt x="45" y="666"/>
                  </a:cubicBezTo>
                  <a:lnTo>
                    <a:pt x="45" y="666"/>
                  </a:lnTo>
                  <a:cubicBezTo>
                    <a:pt x="90" y="666"/>
                    <a:pt x="90" y="666"/>
                    <a:pt x="90" y="666"/>
                  </a:cubicBezTo>
                  <a:lnTo>
                    <a:pt x="90" y="666"/>
                  </a:lnTo>
                  <a:cubicBezTo>
                    <a:pt x="90" y="713"/>
                    <a:pt x="90" y="713"/>
                    <a:pt x="90" y="713"/>
                  </a:cubicBezTo>
                  <a:lnTo>
                    <a:pt x="90" y="713"/>
                  </a:lnTo>
                  <a:cubicBezTo>
                    <a:pt x="90" y="738"/>
                    <a:pt x="110" y="760"/>
                    <a:pt x="135" y="760"/>
                  </a:cubicBezTo>
                  <a:lnTo>
                    <a:pt x="135" y="760"/>
                  </a:lnTo>
                  <a:cubicBezTo>
                    <a:pt x="593" y="760"/>
                    <a:pt x="593" y="760"/>
                    <a:pt x="593" y="760"/>
                  </a:cubicBezTo>
                  <a:lnTo>
                    <a:pt x="593" y="760"/>
                  </a:lnTo>
                  <a:cubicBezTo>
                    <a:pt x="617" y="760"/>
                    <a:pt x="638" y="738"/>
                    <a:pt x="638" y="713"/>
                  </a:cubicBezTo>
                  <a:lnTo>
                    <a:pt x="638" y="713"/>
                  </a:lnTo>
                  <a:cubicBezTo>
                    <a:pt x="638" y="140"/>
                    <a:pt x="638" y="140"/>
                    <a:pt x="638" y="140"/>
                  </a:cubicBezTo>
                  <a:lnTo>
                    <a:pt x="638" y="140"/>
                  </a:lnTo>
                  <a:cubicBezTo>
                    <a:pt x="638" y="115"/>
                    <a:pt x="617" y="93"/>
                    <a:pt x="593" y="93"/>
                  </a:cubicBezTo>
                  <a:moveTo>
                    <a:pt x="45" y="619"/>
                  </a:moveTo>
                  <a:cubicBezTo>
                    <a:pt x="45" y="46"/>
                    <a:pt x="45" y="46"/>
                    <a:pt x="45" y="46"/>
                  </a:cubicBezTo>
                  <a:lnTo>
                    <a:pt x="45" y="46"/>
                  </a:lnTo>
                  <a:cubicBezTo>
                    <a:pt x="503" y="46"/>
                    <a:pt x="503" y="46"/>
                    <a:pt x="503" y="46"/>
                  </a:cubicBezTo>
                  <a:lnTo>
                    <a:pt x="503" y="46"/>
                  </a:lnTo>
                  <a:cubicBezTo>
                    <a:pt x="503" y="619"/>
                    <a:pt x="503" y="619"/>
                    <a:pt x="503" y="619"/>
                  </a:cubicBezTo>
                  <a:lnTo>
                    <a:pt x="503" y="619"/>
                  </a:lnTo>
                  <a:lnTo>
                    <a:pt x="45" y="619"/>
                  </a:lnTo>
                  <a:close/>
                  <a:moveTo>
                    <a:pt x="593" y="713"/>
                  </a:moveTo>
                  <a:cubicBezTo>
                    <a:pt x="135" y="713"/>
                    <a:pt x="135" y="713"/>
                    <a:pt x="135" y="713"/>
                  </a:cubicBezTo>
                  <a:lnTo>
                    <a:pt x="135" y="713"/>
                  </a:lnTo>
                  <a:cubicBezTo>
                    <a:pt x="135" y="666"/>
                    <a:pt x="135" y="666"/>
                    <a:pt x="135" y="666"/>
                  </a:cubicBezTo>
                  <a:lnTo>
                    <a:pt x="135" y="666"/>
                  </a:lnTo>
                  <a:cubicBezTo>
                    <a:pt x="503" y="666"/>
                    <a:pt x="503" y="666"/>
                    <a:pt x="503" y="666"/>
                  </a:cubicBezTo>
                  <a:lnTo>
                    <a:pt x="503" y="666"/>
                  </a:lnTo>
                  <a:cubicBezTo>
                    <a:pt x="527" y="666"/>
                    <a:pt x="548" y="644"/>
                    <a:pt x="548" y="619"/>
                  </a:cubicBezTo>
                  <a:lnTo>
                    <a:pt x="548" y="619"/>
                  </a:lnTo>
                  <a:cubicBezTo>
                    <a:pt x="548" y="140"/>
                    <a:pt x="548" y="140"/>
                    <a:pt x="548" y="140"/>
                  </a:cubicBezTo>
                  <a:lnTo>
                    <a:pt x="548" y="140"/>
                  </a:lnTo>
                  <a:cubicBezTo>
                    <a:pt x="593" y="140"/>
                    <a:pt x="593" y="140"/>
                    <a:pt x="593" y="140"/>
                  </a:cubicBezTo>
                  <a:lnTo>
                    <a:pt x="593" y="140"/>
                  </a:lnTo>
                  <a:lnTo>
                    <a:pt x="593" y="713"/>
                  </a:lnTo>
                  <a:close/>
                </a:path>
                <a:path w="638" h="760">
                  <a:moveTo>
                    <a:pt x="433" y="141"/>
                  </a:moveTo>
                  <a:cubicBezTo>
                    <a:pt x="204" y="141"/>
                    <a:pt x="204" y="141"/>
                    <a:pt x="204" y="141"/>
                  </a:cubicBezTo>
                  <a:lnTo>
                    <a:pt x="204" y="141"/>
                  </a:lnTo>
                  <a:cubicBezTo>
                    <a:pt x="192" y="141"/>
                    <a:pt x="183" y="154"/>
                    <a:pt x="183" y="166"/>
                  </a:cubicBezTo>
                  <a:lnTo>
                    <a:pt x="183" y="166"/>
                  </a:lnTo>
                  <a:cubicBezTo>
                    <a:pt x="183" y="179"/>
                    <a:pt x="192" y="187"/>
                    <a:pt x="204" y="187"/>
                  </a:cubicBezTo>
                  <a:lnTo>
                    <a:pt x="204" y="187"/>
                  </a:lnTo>
                  <a:cubicBezTo>
                    <a:pt x="433" y="187"/>
                    <a:pt x="433" y="187"/>
                    <a:pt x="433" y="187"/>
                  </a:cubicBezTo>
                  <a:lnTo>
                    <a:pt x="433" y="187"/>
                  </a:lnTo>
                  <a:cubicBezTo>
                    <a:pt x="445" y="187"/>
                    <a:pt x="457" y="179"/>
                    <a:pt x="457" y="166"/>
                  </a:cubicBezTo>
                  <a:lnTo>
                    <a:pt x="457" y="166"/>
                  </a:lnTo>
                  <a:cubicBezTo>
                    <a:pt x="457" y="154"/>
                    <a:pt x="445" y="141"/>
                    <a:pt x="433" y="141"/>
                  </a:cubicBezTo>
                </a:path>
                <a:path w="638" h="760">
                  <a:moveTo>
                    <a:pt x="433" y="287"/>
                  </a:moveTo>
                  <a:cubicBezTo>
                    <a:pt x="113" y="287"/>
                    <a:pt x="113" y="287"/>
                    <a:pt x="113" y="287"/>
                  </a:cubicBezTo>
                  <a:lnTo>
                    <a:pt x="113" y="287"/>
                  </a:lnTo>
                  <a:cubicBezTo>
                    <a:pt x="100" y="287"/>
                    <a:pt x="88" y="295"/>
                    <a:pt x="88" y="308"/>
                  </a:cubicBezTo>
                  <a:lnTo>
                    <a:pt x="88" y="308"/>
                  </a:lnTo>
                  <a:cubicBezTo>
                    <a:pt x="88" y="320"/>
                    <a:pt x="100" y="333"/>
                    <a:pt x="113" y="333"/>
                  </a:cubicBezTo>
                  <a:lnTo>
                    <a:pt x="113" y="333"/>
                  </a:lnTo>
                  <a:cubicBezTo>
                    <a:pt x="433" y="333"/>
                    <a:pt x="433" y="333"/>
                    <a:pt x="433" y="333"/>
                  </a:cubicBezTo>
                  <a:lnTo>
                    <a:pt x="433" y="333"/>
                  </a:lnTo>
                  <a:cubicBezTo>
                    <a:pt x="445" y="333"/>
                    <a:pt x="457" y="320"/>
                    <a:pt x="457" y="308"/>
                  </a:cubicBezTo>
                  <a:lnTo>
                    <a:pt x="457" y="308"/>
                  </a:lnTo>
                  <a:cubicBezTo>
                    <a:pt x="457" y="295"/>
                    <a:pt x="445" y="287"/>
                    <a:pt x="433" y="287"/>
                  </a:cubicBezTo>
                </a:path>
                <a:path w="638" h="760">
                  <a:moveTo>
                    <a:pt x="433" y="380"/>
                  </a:moveTo>
                  <a:cubicBezTo>
                    <a:pt x="113" y="380"/>
                    <a:pt x="113" y="380"/>
                    <a:pt x="113" y="380"/>
                  </a:cubicBezTo>
                  <a:lnTo>
                    <a:pt x="113" y="380"/>
                  </a:lnTo>
                  <a:cubicBezTo>
                    <a:pt x="100" y="380"/>
                    <a:pt x="88" y="393"/>
                    <a:pt x="88" y="406"/>
                  </a:cubicBezTo>
                  <a:lnTo>
                    <a:pt x="88" y="406"/>
                  </a:lnTo>
                  <a:cubicBezTo>
                    <a:pt x="88" y="418"/>
                    <a:pt x="100" y="427"/>
                    <a:pt x="113" y="427"/>
                  </a:cubicBezTo>
                  <a:lnTo>
                    <a:pt x="113" y="427"/>
                  </a:lnTo>
                  <a:cubicBezTo>
                    <a:pt x="433" y="427"/>
                    <a:pt x="433" y="427"/>
                    <a:pt x="433" y="427"/>
                  </a:cubicBezTo>
                  <a:lnTo>
                    <a:pt x="433" y="427"/>
                  </a:lnTo>
                  <a:cubicBezTo>
                    <a:pt x="445" y="427"/>
                    <a:pt x="457" y="418"/>
                    <a:pt x="457" y="406"/>
                  </a:cubicBezTo>
                  <a:lnTo>
                    <a:pt x="457" y="406"/>
                  </a:lnTo>
                  <a:cubicBezTo>
                    <a:pt x="457" y="393"/>
                    <a:pt x="445" y="380"/>
                    <a:pt x="433" y="380"/>
                  </a:cubicBezTo>
                </a:path>
                <a:path w="638" h="760">
                  <a:moveTo>
                    <a:pt x="433" y="473"/>
                  </a:moveTo>
                  <a:cubicBezTo>
                    <a:pt x="113" y="473"/>
                    <a:pt x="113" y="473"/>
                    <a:pt x="113" y="473"/>
                  </a:cubicBezTo>
                  <a:lnTo>
                    <a:pt x="113" y="473"/>
                  </a:lnTo>
                  <a:cubicBezTo>
                    <a:pt x="100" y="473"/>
                    <a:pt x="88" y="485"/>
                    <a:pt x="88" y="498"/>
                  </a:cubicBezTo>
                  <a:lnTo>
                    <a:pt x="88" y="498"/>
                  </a:lnTo>
                  <a:cubicBezTo>
                    <a:pt x="88" y="511"/>
                    <a:pt x="100" y="524"/>
                    <a:pt x="113" y="524"/>
                  </a:cubicBezTo>
                  <a:lnTo>
                    <a:pt x="113" y="524"/>
                  </a:lnTo>
                  <a:cubicBezTo>
                    <a:pt x="433" y="524"/>
                    <a:pt x="433" y="524"/>
                    <a:pt x="433" y="524"/>
                  </a:cubicBezTo>
                  <a:lnTo>
                    <a:pt x="433" y="524"/>
                  </a:lnTo>
                  <a:cubicBezTo>
                    <a:pt x="445" y="524"/>
                    <a:pt x="457" y="511"/>
                    <a:pt x="457" y="498"/>
                  </a:cubicBezTo>
                  <a:lnTo>
                    <a:pt x="457" y="498"/>
                  </a:lnTo>
                  <a:cubicBezTo>
                    <a:pt x="457" y="485"/>
                    <a:pt x="445" y="473"/>
                    <a:pt x="433" y="47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6408705" y="3370324"/>
            <a:ext cx="751142" cy="751142"/>
            <a:chExt cx="751142" cy="751142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751142" cy="751142"/>
            </a:xfrm>
            <a:custGeom>
              <a:rect l="0" t="0" r="0" b="0"/>
              <a:pathLst>
                <a:path w="1182" h="1182">
                  <a:moveTo>
                    <a:pt x="0" y="591"/>
                  </a:moveTo>
                  <a:cubicBezTo>
                    <a:pt x="0" y="264"/>
                    <a:pt x="264" y="0"/>
                    <a:pt x="591" y="0"/>
                  </a:cubicBezTo>
                  <a:lnTo>
                    <a:pt x="591" y="0"/>
                  </a:lnTo>
                  <a:lnTo>
                    <a:pt x="591" y="0"/>
                  </a:lnTo>
                  <a:lnTo>
                    <a:pt x="591" y="0"/>
                  </a:lnTo>
                  <a:cubicBezTo>
                    <a:pt x="918" y="0"/>
                    <a:pt x="1182" y="264"/>
                    <a:pt x="1182" y="591"/>
                  </a:cubicBezTo>
                  <a:lnTo>
                    <a:pt x="1182" y="591"/>
                  </a:lnTo>
                  <a:cubicBezTo>
                    <a:pt x="1182" y="591"/>
                    <a:pt x="1182" y="591"/>
                    <a:pt x="1182" y="591"/>
                  </a:cubicBezTo>
                  <a:lnTo>
                    <a:pt x="1182" y="591"/>
                  </a:lnTo>
                  <a:lnTo>
                    <a:pt x="1182" y="591"/>
                  </a:lnTo>
                  <a:lnTo>
                    <a:pt x="1182" y="591"/>
                  </a:lnTo>
                  <a:cubicBezTo>
                    <a:pt x="1182" y="918"/>
                    <a:pt x="918" y="1182"/>
                    <a:pt x="591" y="1182"/>
                  </a:cubicBezTo>
                  <a:lnTo>
                    <a:pt x="591" y="1182"/>
                  </a:lnTo>
                  <a:cubicBezTo>
                    <a:pt x="264" y="1182"/>
                    <a:pt x="0" y="918"/>
                    <a:pt x="0" y="591"/>
                  </a:cubicBezTo>
                  <a:lnTo>
                    <a:pt x="0" y="59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90964" y="124588"/>
              <a:ext cx="554925" cy="455962"/>
            </a:xfrm>
            <a:custGeom>
              <a:rect l="0" t="0" r="0" b="0"/>
              <a:pathLst>
                <a:path w="873" h="718">
                  <a:moveTo>
                    <a:pt x="791" y="236"/>
                  </a:moveTo>
                  <a:cubicBezTo>
                    <a:pt x="766" y="236"/>
                    <a:pt x="741" y="258"/>
                    <a:pt x="741" y="287"/>
                  </a:cubicBezTo>
                  <a:lnTo>
                    <a:pt x="741" y="287"/>
                  </a:lnTo>
                  <a:cubicBezTo>
                    <a:pt x="741" y="312"/>
                    <a:pt x="766" y="333"/>
                    <a:pt x="791" y="333"/>
                  </a:cubicBezTo>
                  <a:lnTo>
                    <a:pt x="791" y="333"/>
                  </a:lnTo>
                  <a:cubicBezTo>
                    <a:pt x="820" y="333"/>
                    <a:pt x="841" y="312"/>
                    <a:pt x="841" y="287"/>
                  </a:cubicBezTo>
                  <a:lnTo>
                    <a:pt x="841" y="287"/>
                  </a:lnTo>
                  <a:cubicBezTo>
                    <a:pt x="841" y="258"/>
                    <a:pt x="820" y="236"/>
                    <a:pt x="791" y="236"/>
                  </a:cubicBezTo>
                  <a:moveTo>
                    <a:pt x="82" y="236"/>
                  </a:moveTo>
                  <a:cubicBezTo>
                    <a:pt x="53" y="236"/>
                    <a:pt x="32" y="258"/>
                    <a:pt x="32" y="287"/>
                  </a:cubicBezTo>
                  <a:lnTo>
                    <a:pt x="32" y="287"/>
                  </a:lnTo>
                  <a:cubicBezTo>
                    <a:pt x="32" y="312"/>
                    <a:pt x="53" y="333"/>
                    <a:pt x="82" y="333"/>
                  </a:cubicBezTo>
                  <a:lnTo>
                    <a:pt x="82" y="333"/>
                  </a:lnTo>
                  <a:cubicBezTo>
                    <a:pt x="111" y="333"/>
                    <a:pt x="132" y="312"/>
                    <a:pt x="132" y="287"/>
                  </a:cubicBezTo>
                  <a:lnTo>
                    <a:pt x="132" y="287"/>
                  </a:lnTo>
                  <a:cubicBezTo>
                    <a:pt x="132" y="258"/>
                    <a:pt x="111" y="236"/>
                    <a:pt x="82" y="236"/>
                  </a:cubicBezTo>
                  <a:moveTo>
                    <a:pt x="644" y="147"/>
                  </a:moveTo>
                  <a:cubicBezTo>
                    <a:pt x="605" y="147"/>
                    <a:pt x="573" y="179"/>
                    <a:pt x="573" y="219"/>
                  </a:cubicBezTo>
                  <a:lnTo>
                    <a:pt x="573" y="219"/>
                  </a:lnTo>
                  <a:cubicBezTo>
                    <a:pt x="573" y="262"/>
                    <a:pt x="605" y="294"/>
                    <a:pt x="644" y="294"/>
                  </a:cubicBezTo>
                  <a:lnTo>
                    <a:pt x="644" y="294"/>
                  </a:lnTo>
                  <a:cubicBezTo>
                    <a:pt x="684" y="294"/>
                    <a:pt x="719" y="262"/>
                    <a:pt x="719" y="219"/>
                  </a:cubicBezTo>
                  <a:lnTo>
                    <a:pt x="719" y="219"/>
                  </a:lnTo>
                  <a:cubicBezTo>
                    <a:pt x="719" y="179"/>
                    <a:pt x="684" y="147"/>
                    <a:pt x="644" y="147"/>
                  </a:cubicBezTo>
                  <a:moveTo>
                    <a:pt x="873" y="595"/>
                  </a:moveTo>
                  <a:cubicBezTo>
                    <a:pt x="787" y="595"/>
                    <a:pt x="787" y="595"/>
                    <a:pt x="787" y="595"/>
                  </a:cubicBezTo>
                  <a:lnTo>
                    <a:pt x="787" y="595"/>
                  </a:lnTo>
                  <a:cubicBezTo>
                    <a:pt x="787" y="441"/>
                    <a:pt x="787" y="441"/>
                    <a:pt x="787" y="441"/>
                  </a:cubicBezTo>
                  <a:lnTo>
                    <a:pt x="787" y="441"/>
                  </a:lnTo>
                  <a:cubicBezTo>
                    <a:pt x="787" y="412"/>
                    <a:pt x="780" y="387"/>
                    <a:pt x="770" y="366"/>
                  </a:cubicBezTo>
                  <a:lnTo>
                    <a:pt x="770" y="366"/>
                  </a:lnTo>
                  <a:cubicBezTo>
                    <a:pt x="777" y="366"/>
                    <a:pt x="784" y="362"/>
                    <a:pt x="791" y="362"/>
                  </a:cubicBezTo>
                  <a:lnTo>
                    <a:pt x="791" y="362"/>
                  </a:lnTo>
                  <a:cubicBezTo>
                    <a:pt x="838" y="362"/>
                    <a:pt x="873" y="398"/>
                    <a:pt x="873" y="445"/>
                  </a:cubicBezTo>
                  <a:lnTo>
                    <a:pt x="873" y="445"/>
                  </a:lnTo>
                  <a:lnTo>
                    <a:pt x="873" y="595"/>
                  </a:lnTo>
                  <a:close/>
                  <a:moveTo>
                    <a:pt x="229" y="147"/>
                  </a:moveTo>
                  <a:cubicBezTo>
                    <a:pt x="189" y="147"/>
                    <a:pt x="154" y="179"/>
                    <a:pt x="154" y="219"/>
                  </a:cubicBezTo>
                  <a:lnTo>
                    <a:pt x="154" y="219"/>
                  </a:lnTo>
                  <a:cubicBezTo>
                    <a:pt x="154" y="262"/>
                    <a:pt x="189" y="294"/>
                    <a:pt x="229" y="294"/>
                  </a:cubicBezTo>
                  <a:lnTo>
                    <a:pt x="229" y="294"/>
                  </a:lnTo>
                  <a:cubicBezTo>
                    <a:pt x="268" y="294"/>
                    <a:pt x="300" y="262"/>
                    <a:pt x="300" y="219"/>
                  </a:cubicBezTo>
                  <a:lnTo>
                    <a:pt x="300" y="219"/>
                  </a:lnTo>
                  <a:cubicBezTo>
                    <a:pt x="300" y="179"/>
                    <a:pt x="268" y="147"/>
                    <a:pt x="229" y="147"/>
                  </a:cubicBezTo>
                  <a:moveTo>
                    <a:pt x="82" y="362"/>
                  </a:moveTo>
                  <a:cubicBezTo>
                    <a:pt x="89" y="362"/>
                    <a:pt x="96" y="366"/>
                    <a:pt x="103" y="366"/>
                  </a:cubicBezTo>
                  <a:lnTo>
                    <a:pt x="103" y="366"/>
                  </a:lnTo>
                  <a:cubicBezTo>
                    <a:pt x="93" y="387"/>
                    <a:pt x="85" y="412"/>
                    <a:pt x="85" y="441"/>
                  </a:cubicBezTo>
                  <a:lnTo>
                    <a:pt x="85" y="441"/>
                  </a:lnTo>
                  <a:cubicBezTo>
                    <a:pt x="85" y="595"/>
                    <a:pt x="85" y="595"/>
                    <a:pt x="85" y="595"/>
                  </a:cubicBezTo>
                  <a:lnTo>
                    <a:pt x="85" y="595"/>
                  </a:lnTo>
                  <a:cubicBezTo>
                    <a:pt x="0" y="595"/>
                    <a:pt x="0" y="595"/>
                    <a:pt x="0" y="595"/>
                  </a:cubicBezTo>
                  <a:lnTo>
                    <a:pt x="0" y="595"/>
                  </a:lnTo>
                  <a:cubicBezTo>
                    <a:pt x="0" y="445"/>
                    <a:pt x="0" y="445"/>
                    <a:pt x="0" y="445"/>
                  </a:cubicBezTo>
                  <a:lnTo>
                    <a:pt x="0" y="445"/>
                  </a:lnTo>
                  <a:cubicBezTo>
                    <a:pt x="0" y="398"/>
                    <a:pt x="39" y="362"/>
                    <a:pt x="82" y="362"/>
                  </a:cubicBezTo>
                  <a:moveTo>
                    <a:pt x="436" y="0"/>
                  </a:moveTo>
                  <a:cubicBezTo>
                    <a:pt x="376" y="0"/>
                    <a:pt x="329" y="46"/>
                    <a:pt x="329" y="107"/>
                  </a:cubicBezTo>
                  <a:lnTo>
                    <a:pt x="329" y="107"/>
                  </a:lnTo>
                  <a:cubicBezTo>
                    <a:pt x="329" y="168"/>
                    <a:pt x="376" y="215"/>
                    <a:pt x="436" y="215"/>
                  </a:cubicBezTo>
                  <a:lnTo>
                    <a:pt x="436" y="215"/>
                  </a:lnTo>
                  <a:cubicBezTo>
                    <a:pt x="497" y="215"/>
                    <a:pt x="544" y="168"/>
                    <a:pt x="544" y="107"/>
                  </a:cubicBezTo>
                  <a:lnTo>
                    <a:pt x="544" y="107"/>
                  </a:lnTo>
                  <a:cubicBezTo>
                    <a:pt x="544" y="46"/>
                    <a:pt x="497" y="0"/>
                    <a:pt x="436" y="0"/>
                  </a:cubicBezTo>
                  <a:moveTo>
                    <a:pt x="762" y="653"/>
                  </a:moveTo>
                  <a:cubicBezTo>
                    <a:pt x="633" y="653"/>
                    <a:pt x="633" y="653"/>
                    <a:pt x="633" y="653"/>
                  </a:cubicBezTo>
                  <a:lnTo>
                    <a:pt x="633" y="653"/>
                  </a:lnTo>
                  <a:cubicBezTo>
                    <a:pt x="633" y="416"/>
                    <a:pt x="633" y="416"/>
                    <a:pt x="633" y="416"/>
                  </a:cubicBezTo>
                  <a:lnTo>
                    <a:pt x="633" y="416"/>
                  </a:lnTo>
                  <a:cubicBezTo>
                    <a:pt x="633" y="384"/>
                    <a:pt x="626" y="355"/>
                    <a:pt x="612" y="326"/>
                  </a:cubicBezTo>
                  <a:lnTo>
                    <a:pt x="612" y="326"/>
                  </a:lnTo>
                  <a:cubicBezTo>
                    <a:pt x="623" y="323"/>
                    <a:pt x="633" y="323"/>
                    <a:pt x="644" y="323"/>
                  </a:cubicBezTo>
                  <a:lnTo>
                    <a:pt x="644" y="323"/>
                  </a:lnTo>
                  <a:cubicBezTo>
                    <a:pt x="709" y="323"/>
                    <a:pt x="762" y="373"/>
                    <a:pt x="762" y="441"/>
                  </a:cubicBezTo>
                  <a:lnTo>
                    <a:pt x="762" y="441"/>
                  </a:lnTo>
                  <a:lnTo>
                    <a:pt x="762" y="653"/>
                  </a:lnTo>
                  <a:close/>
                  <a:moveTo>
                    <a:pt x="239" y="416"/>
                  </a:moveTo>
                  <a:cubicBezTo>
                    <a:pt x="239" y="653"/>
                    <a:pt x="239" y="653"/>
                    <a:pt x="239" y="653"/>
                  </a:cubicBezTo>
                  <a:lnTo>
                    <a:pt x="239" y="653"/>
                  </a:lnTo>
                  <a:cubicBezTo>
                    <a:pt x="111" y="653"/>
                    <a:pt x="111" y="653"/>
                    <a:pt x="111" y="653"/>
                  </a:cubicBezTo>
                  <a:lnTo>
                    <a:pt x="111" y="653"/>
                  </a:lnTo>
                  <a:cubicBezTo>
                    <a:pt x="111" y="441"/>
                    <a:pt x="111" y="441"/>
                    <a:pt x="111" y="441"/>
                  </a:cubicBezTo>
                  <a:lnTo>
                    <a:pt x="111" y="441"/>
                  </a:lnTo>
                  <a:cubicBezTo>
                    <a:pt x="111" y="373"/>
                    <a:pt x="164" y="323"/>
                    <a:pt x="229" y="323"/>
                  </a:cubicBezTo>
                  <a:lnTo>
                    <a:pt x="229" y="323"/>
                  </a:lnTo>
                  <a:cubicBezTo>
                    <a:pt x="239" y="323"/>
                    <a:pt x="250" y="323"/>
                    <a:pt x="261" y="326"/>
                  </a:cubicBezTo>
                  <a:lnTo>
                    <a:pt x="261" y="326"/>
                  </a:lnTo>
                  <a:cubicBezTo>
                    <a:pt x="247" y="355"/>
                    <a:pt x="239" y="384"/>
                    <a:pt x="239" y="416"/>
                  </a:cubicBezTo>
                  <a:moveTo>
                    <a:pt x="265" y="718"/>
                  </a:moveTo>
                  <a:cubicBezTo>
                    <a:pt x="608" y="718"/>
                    <a:pt x="608" y="718"/>
                    <a:pt x="608" y="718"/>
                  </a:cubicBezTo>
                  <a:lnTo>
                    <a:pt x="608" y="718"/>
                  </a:lnTo>
                  <a:cubicBezTo>
                    <a:pt x="608" y="416"/>
                    <a:pt x="608" y="416"/>
                    <a:pt x="608" y="416"/>
                  </a:cubicBezTo>
                  <a:lnTo>
                    <a:pt x="608" y="416"/>
                  </a:lnTo>
                  <a:cubicBezTo>
                    <a:pt x="608" y="323"/>
                    <a:pt x="530" y="247"/>
                    <a:pt x="436" y="247"/>
                  </a:cubicBezTo>
                  <a:lnTo>
                    <a:pt x="436" y="247"/>
                  </a:lnTo>
                  <a:cubicBezTo>
                    <a:pt x="343" y="247"/>
                    <a:pt x="265" y="323"/>
                    <a:pt x="265" y="416"/>
                  </a:cubicBezTo>
                  <a:lnTo>
                    <a:pt x="265" y="416"/>
                  </a:lnTo>
                  <a:lnTo>
                    <a:pt x="265" y="7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6408705" y="1748313"/>
            <a:ext cx="751142" cy="751142"/>
            <a:chExt cx="751142" cy="751142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751142" cy="751142"/>
            </a:xfrm>
            <a:custGeom>
              <a:rect l="0" t="0" r="0" b="0"/>
              <a:pathLst>
                <a:path w="1182" h="1182">
                  <a:moveTo>
                    <a:pt x="0" y="591"/>
                  </a:moveTo>
                  <a:cubicBezTo>
                    <a:pt x="0" y="264"/>
                    <a:pt x="264" y="0"/>
                    <a:pt x="591" y="0"/>
                  </a:cubicBezTo>
                  <a:lnTo>
                    <a:pt x="591" y="0"/>
                  </a:lnTo>
                  <a:lnTo>
                    <a:pt x="591" y="0"/>
                  </a:lnTo>
                  <a:lnTo>
                    <a:pt x="591" y="0"/>
                  </a:lnTo>
                  <a:cubicBezTo>
                    <a:pt x="918" y="0"/>
                    <a:pt x="1182" y="264"/>
                    <a:pt x="1182" y="591"/>
                  </a:cubicBezTo>
                  <a:lnTo>
                    <a:pt x="1182" y="591"/>
                  </a:lnTo>
                  <a:cubicBezTo>
                    <a:pt x="1182" y="591"/>
                    <a:pt x="1182" y="591"/>
                    <a:pt x="1182" y="591"/>
                  </a:cubicBezTo>
                  <a:lnTo>
                    <a:pt x="1182" y="591"/>
                  </a:lnTo>
                  <a:lnTo>
                    <a:pt x="1182" y="591"/>
                  </a:lnTo>
                  <a:lnTo>
                    <a:pt x="1182" y="591"/>
                  </a:lnTo>
                  <a:cubicBezTo>
                    <a:pt x="1182" y="918"/>
                    <a:pt x="918" y="1182"/>
                    <a:pt x="591" y="1182"/>
                  </a:cubicBezTo>
                  <a:lnTo>
                    <a:pt x="591" y="1182"/>
                  </a:lnTo>
                  <a:lnTo>
                    <a:pt x="591" y="1182"/>
                  </a:lnTo>
                  <a:lnTo>
                    <a:pt x="591" y="1182"/>
                  </a:lnTo>
                  <a:cubicBezTo>
                    <a:pt x="264" y="1182"/>
                    <a:pt x="0" y="918"/>
                    <a:pt x="0" y="591"/>
                  </a:cubicBezTo>
                  <a:lnTo>
                    <a:pt x="0" y="59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59734" y="169831"/>
              <a:ext cx="425767" cy="418052"/>
            </a:xfrm>
            <a:custGeom>
              <a:rect l="0" t="0" r="0" b="0"/>
              <a:pathLst>
                <a:path w="670" h="658">
                  <a:moveTo>
                    <a:pt x="577" y="254"/>
                  </a:moveTo>
                  <a:cubicBezTo>
                    <a:pt x="560" y="212"/>
                    <a:pt x="560" y="212"/>
                    <a:pt x="560" y="212"/>
                  </a:cubicBezTo>
                  <a:lnTo>
                    <a:pt x="560" y="212"/>
                  </a:lnTo>
                  <a:cubicBezTo>
                    <a:pt x="560" y="212"/>
                    <a:pt x="599" y="125"/>
                    <a:pt x="596" y="122"/>
                  </a:cubicBezTo>
                  <a:lnTo>
                    <a:pt x="596" y="122"/>
                  </a:lnTo>
                  <a:cubicBezTo>
                    <a:pt x="544" y="70"/>
                    <a:pt x="544" y="70"/>
                    <a:pt x="544" y="70"/>
                  </a:cubicBezTo>
                  <a:lnTo>
                    <a:pt x="544" y="70"/>
                  </a:lnTo>
                  <a:cubicBezTo>
                    <a:pt x="541" y="67"/>
                    <a:pt x="451" y="106"/>
                    <a:pt x="451" y="106"/>
                  </a:cubicBezTo>
                  <a:lnTo>
                    <a:pt x="451" y="106"/>
                  </a:lnTo>
                  <a:cubicBezTo>
                    <a:pt x="412" y="90"/>
                    <a:pt x="412" y="90"/>
                    <a:pt x="412" y="90"/>
                  </a:cubicBezTo>
                  <a:lnTo>
                    <a:pt x="412" y="90"/>
                  </a:lnTo>
                  <a:cubicBezTo>
                    <a:pt x="412" y="90"/>
                    <a:pt x="373" y="0"/>
                    <a:pt x="370" y="0"/>
                  </a:cubicBezTo>
                  <a:lnTo>
                    <a:pt x="370" y="0"/>
                  </a:lnTo>
                  <a:cubicBezTo>
                    <a:pt x="296" y="0"/>
                    <a:pt x="296" y="0"/>
                    <a:pt x="296" y="0"/>
                  </a:cubicBezTo>
                  <a:lnTo>
                    <a:pt x="296" y="0"/>
                  </a:lnTo>
                  <a:cubicBezTo>
                    <a:pt x="290" y="0"/>
                    <a:pt x="257" y="90"/>
                    <a:pt x="257" y="90"/>
                  </a:cubicBezTo>
                  <a:lnTo>
                    <a:pt x="257" y="90"/>
                  </a:lnTo>
                  <a:cubicBezTo>
                    <a:pt x="215" y="106"/>
                    <a:pt x="215" y="106"/>
                    <a:pt x="215" y="106"/>
                  </a:cubicBezTo>
                  <a:lnTo>
                    <a:pt x="215" y="106"/>
                  </a:lnTo>
                  <a:cubicBezTo>
                    <a:pt x="215" y="106"/>
                    <a:pt x="125" y="67"/>
                    <a:pt x="122" y="70"/>
                  </a:cubicBezTo>
                  <a:lnTo>
                    <a:pt x="122" y="70"/>
                  </a:lnTo>
                  <a:cubicBezTo>
                    <a:pt x="70" y="122"/>
                    <a:pt x="70" y="122"/>
                    <a:pt x="70" y="122"/>
                  </a:cubicBezTo>
                  <a:lnTo>
                    <a:pt x="70" y="122"/>
                  </a:lnTo>
                  <a:cubicBezTo>
                    <a:pt x="67" y="125"/>
                    <a:pt x="109" y="212"/>
                    <a:pt x="109" y="212"/>
                  </a:cubicBezTo>
                  <a:lnTo>
                    <a:pt x="109" y="212"/>
                  </a:lnTo>
                  <a:cubicBezTo>
                    <a:pt x="90" y="254"/>
                    <a:pt x="90" y="254"/>
                    <a:pt x="90" y="254"/>
                  </a:cubicBezTo>
                  <a:lnTo>
                    <a:pt x="90" y="254"/>
                  </a:lnTo>
                  <a:cubicBezTo>
                    <a:pt x="90" y="254"/>
                    <a:pt x="0" y="290"/>
                    <a:pt x="0" y="293"/>
                  </a:cubicBezTo>
                  <a:lnTo>
                    <a:pt x="0" y="293"/>
                  </a:lnTo>
                  <a:cubicBezTo>
                    <a:pt x="0" y="367"/>
                    <a:pt x="0" y="367"/>
                    <a:pt x="0" y="367"/>
                  </a:cubicBezTo>
                  <a:lnTo>
                    <a:pt x="0" y="367"/>
                  </a:lnTo>
                  <a:cubicBezTo>
                    <a:pt x="0" y="371"/>
                    <a:pt x="90" y="406"/>
                    <a:pt x="90" y="406"/>
                  </a:cubicBezTo>
                  <a:lnTo>
                    <a:pt x="90" y="406"/>
                  </a:lnTo>
                  <a:cubicBezTo>
                    <a:pt x="109" y="445"/>
                    <a:pt x="109" y="445"/>
                    <a:pt x="109" y="445"/>
                  </a:cubicBezTo>
                  <a:lnTo>
                    <a:pt x="109" y="445"/>
                  </a:lnTo>
                  <a:cubicBezTo>
                    <a:pt x="109" y="445"/>
                    <a:pt x="67" y="535"/>
                    <a:pt x="74" y="538"/>
                  </a:cubicBezTo>
                  <a:lnTo>
                    <a:pt x="74" y="538"/>
                  </a:lnTo>
                  <a:cubicBezTo>
                    <a:pt x="125" y="587"/>
                    <a:pt x="125" y="587"/>
                    <a:pt x="125" y="587"/>
                  </a:cubicBezTo>
                  <a:lnTo>
                    <a:pt x="125" y="587"/>
                  </a:lnTo>
                  <a:cubicBezTo>
                    <a:pt x="128" y="593"/>
                    <a:pt x="215" y="551"/>
                    <a:pt x="215" y="551"/>
                  </a:cubicBezTo>
                  <a:lnTo>
                    <a:pt x="215" y="551"/>
                  </a:lnTo>
                  <a:cubicBezTo>
                    <a:pt x="257" y="567"/>
                    <a:pt x="257" y="567"/>
                    <a:pt x="257" y="567"/>
                  </a:cubicBezTo>
                  <a:lnTo>
                    <a:pt x="257" y="567"/>
                  </a:lnTo>
                  <a:cubicBezTo>
                    <a:pt x="257" y="567"/>
                    <a:pt x="293" y="658"/>
                    <a:pt x="299" y="658"/>
                  </a:cubicBezTo>
                  <a:lnTo>
                    <a:pt x="299" y="658"/>
                  </a:lnTo>
                  <a:cubicBezTo>
                    <a:pt x="373" y="658"/>
                    <a:pt x="373" y="658"/>
                    <a:pt x="373" y="658"/>
                  </a:cubicBezTo>
                  <a:lnTo>
                    <a:pt x="373" y="658"/>
                  </a:lnTo>
                  <a:cubicBezTo>
                    <a:pt x="377" y="658"/>
                    <a:pt x="412" y="567"/>
                    <a:pt x="412" y="567"/>
                  </a:cubicBezTo>
                  <a:lnTo>
                    <a:pt x="412" y="567"/>
                  </a:lnTo>
                  <a:cubicBezTo>
                    <a:pt x="454" y="551"/>
                    <a:pt x="454" y="551"/>
                    <a:pt x="454" y="551"/>
                  </a:cubicBezTo>
                  <a:lnTo>
                    <a:pt x="454" y="551"/>
                  </a:lnTo>
                  <a:cubicBezTo>
                    <a:pt x="454" y="551"/>
                    <a:pt x="544" y="590"/>
                    <a:pt x="548" y="587"/>
                  </a:cubicBezTo>
                  <a:lnTo>
                    <a:pt x="548" y="587"/>
                  </a:lnTo>
                  <a:cubicBezTo>
                    <a:pt x="599" y="535"/>
                    <a:pt x="599" y="535"/>
                    <a:pt x="599" y="535"/>
                  </a:cubicBezTo>
                  <a:lnTo>
                    <a:pt x="599" y="535"/>
                  </a:lnTo>
                  <a:cubicBezTo>
                    <a:pt x="602" y="532"/>
                    <a:pt x="560" y="445"/>
                    <a:pt x="560" y="445"/>
                  </a:cubicBezTo>
                  <a:lnTo>
                    <a:pt x="560" y="445"/>
                  </a:lnTo>
                  <a:cubicBezTo>
                    <a:pt x="577" y="403"/>
                    <a:pt x="577" y="403"/>
                    <a:pt x="577" y="403"/>
                  </a:cubicBezTo>
                  <a:lnTo>
                    <a:pt x="577" y="403"/>
                  </a:lnTo>
                  <a:cubicBezTo>
                    <a:pt x="577" y="403"/>
                    <a:pt x="670" y="367"/>
                    <a:pt x="670" y="364"/>
                  </a:cubicBezTo>
                  <a:lnTo>
                    <a:pt x="670" y="364"/>
                  </a:lnTo>
                  <a:cubicBezTo>
                    <a:pt x="670" y="290"/>
                    <a:pt x="670" y="290"/>
                    <a:pt x="670" y="290"/>
                  </a:cubicBezTo>
                  <a:lnTo>
                    <a:pt x="670" y="290"/>
                  </a:lnTo>
                  <a:cubicBezTo>
                    <a:pt x="670" y="287"/>
                    <a:pt x="577" y="254"/>
                    <a:pt x="577" y="254"/>
                  </a:cubicBezTo>
                  <a:moveTo>
                    <a:pt x="441" y="329"/>
                  </a:moveTo>
                  <a:cubicBezTo>
                    <a:pt x="441" y="387"/>
                    <a:pt x="393" y="435"/>
                    <a:pt x="335" y="435"/>
                  </a:cubicBezTo>
                  <a:lnTo>
                    <a:pt x="335" y="435"/>
                  </a:lnTo>
                  <a:cubicBezTo>
                    <a:pt x="277" y="435"/>
                    <a:pt x="228" y="387"/>
                    <a:pt x="228" y="329"/>
                  </a:cubicBezTo>
                  <a:lnTo>
                    <a:pt x="228" y="329"/>
                  </a:lnTo>
                  <a:cubicBezTo>
                    <a:pt x="228" y="271"/>
                    <a:pt x="277" y="222"/>
                    <a:pt x="335" y="222"/>
                  </a:cubicBezTo>
                  <a:lnTo>
                    <a:pt x="335" y="222"/>
                  </a:lnTo>
                  <a:cubicBezTo>
                    <a:pt x="393" y="222"/>
                    <a:pt x="441" y="271"/>
                    <a:pt x="441" y="329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6408705" y="5005863"/>
            <a:ext cx="751142" cy="751142"/>
            <a:chExt cx="751142" cy="751142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751142" cy="751142"/>
            </a:xfrm>
            <a:custGeom>
              <a:rect l="0" t="0" r="0" b="0"/>
              <a:pathLst>
                <a:path w="1182" h="1182">
                  <a:moveTo>
                    <a:pt x="0" y="591"/>
                  </a:moveTo>
                  <a:cubicBezTo>
                    <a:pt x="0" y="264"/>
                    <a:pt x="264" y="0"/>
                    <a:pt x="591" y="0"/>
                  </a:cubicBezTo>
                  <a:lnTo>
                    <a:pt x="591" y="0"/>
                  </a:lnTo>
                  <a:lnTo>
                    <a:pt x="591" y="0"/>
                  </a:lnTo>
                  <a:lnTo>
                    <a:pt x="591" y="0"/>
                  </a:lnTo>
                  <a:cubicBezTo>
                    <a:pt x="918" y="0"/>
                    <a:pt x="1182" y="264"/>
                    <a:pt x="1182" y="591"/>
                  </a:cubicBezTo>
                  <a:lnTo>
                    <a:pt x="1182" y="591"/>
                  </a:lnTo>
                  <a:cubicBezTo>
                    <a:pt x="1182" y="591"/>
                    <a:pt x="1182" y="591"/>
                    <a:pt x="1182" y="591"/>
                  </a:cubicBezTo>
                  <a:lnTo>
                    <a:pt x="1182" y="591"/>
                  </a:lnTo>
                  <a:lnTo>
                    <a:pt x="1182" y="591"/>
                  </a:lnTo>
                  <a:lnTo>
                    <a:pt x="1182" y="591"/>
                  </a:lnTo>
                  <a:cubicBezTo>
                    <a:pt x="1182" y="918"/>
                    <a:pt x="918" y="1182"/>
                    <a:pt x="591" y="1182"/>
                  </a:cubicBezTo>
                  <a:lnTo>
                    <a:pt x="591" y="1182"/>
                  </a:lnTo>
                  <a:cubicBezTo>
                    <a:pt x="264" y="1182"/>
                    <a:pt x="0" y="918"/>
                    <a:pt x="0" y="591"/>
                  </a:cubicBezTo>
                  <a:lnTo>
                    <a:pt x="0" y="591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34111" y="134684"/>
              <a:ext cx="482918" cy="481774"/>
            </a:xfrm>
            <a:custGeom>
              <a:rect l="0" t="0" r="0" b="0"/>
              <a:pathLst>
                <a:path w="760" h="758">
                  <a:moveTo>
                    <a:pt x="732" y="629"/>
                  </a:moveTo>
                  <a:cubicBezTo>
                    <a:pt x="558" y="460"/>
                    <a:pt x="558" y="460"/>
                    <a:pt x="558" y="460"/>
                  </a:cubicBezTo>
                  <a:lnTo>
                    <a:pt x="558" y="460"/>
                  </a:lnTo>
                  <a:cubicBezTo>
                    <a:pt x="534" y="501"/>
                    <a:pt x="498" y="533"/>
                    <a:pt x="457" y="557"/>
                  </a:cubicBezTo>
                  <a:lnTo>
                    <a:pt x="457" y="557"/>
                  </a:lnTo>
                  <a:cubicBezTo>
                    <a:pt x="631" y="730"/>
                    <a:pt x="631" y="730"/>
                    <a:pt x="631" y="730"/>
                  </a:cubicBezTo>
                  <a:lnTo>
                    <a:pt x="631" y="730"/>
                  </a:lnTo>
                  <a:cubicBezTo>
                    <a:pt x="659" y="758"/>
                    <a:pt x="703" y="758"/>
                    <a:pt x="732" y="730"/>
                  </a:cubicBezTo>
                  <a:lnTo>
                    <a:pt x="732" y="730"/>
                  </a:lnTo>
                  <a:cubicBezTo>
                    <a:pt x="760" y="702"/>
                    <a:pt x="760" y="658"/>
                    <a:pt x="732" y="629"/>
                  </a:cubicBezTo>
                </a:path>
                <a:path w="760" h="758">
                  <a:moveTo>
                    <a:pt x="561" y="282"/>
                  </a:moveTo>
                  <a:cubicBezTo>
                    <a:pt x="561" y="125"/>
                    <a:pt x="436" y="0"/>
                    <a:pt x="282" y="0"/>
                  </a:cubicBezTo>
                  <a:lnTo>
                    <a:pt x="282" y="0"/>
                  </a:lnTo>
                  <a:cubicBezTo>
                    <a:pt x="125" y="0"/>
                    <a:pt x="0" y="125"/>
                    <a:pt x="0" y="282"/>
                  </a:cubicBezTo>
                  <a:lnTo>
                    <a:pt x="0" y="282"/>
                  </a:lnTo>
                  <a:cubicBezTo>
                    <a:pt x="0" y="436"/>
                    <a:pt x="125" y="565"/>
                    <a:pt x="282" y="565"/>
                  </a:cubicBezTo>
                  <a:lnTo>
                    <a:pt x="282" y="565"/>
                  </a:lnTo>
                  <a:cubicBezTo>
                    <a:pt x="436" y="565"/>
                    <a:pt x="561" y="436"/>
                    <a:pt x="561" y="282"/>
                  </a:cubicBezTo>
                  <a:moveTo>
                    <a:pt x="282" y="492"/>
                  </a:moveTo>
                  <a:cubicBezTo>
                    <a:pt x="165" y="492"/>
                    <a:pt x="68" y="399"/>
                    <a:pt x="68" y="282"/>
                  </a:cubicBezTo>
                  <a:lnTo>
                    <a:pt x="68" y="282"/>
                  </a:lnTo>
                  <a:cubicBezTo>
                    <a:pt x="68" y="165"/>
                    <a:pt x="165" y="68"/>
                    <a:pt x="282" y="68"/>
                  </a:cubicBezTo>
                  <a:lnTo>
                    <a:pt x="282" y="68"/>
                  </a:lnTo>
                  <a:cubicBezTo>
                    <a:pt x="396" y="68"/>
                    <a:pt x="493" y="165"/>
                    <a:pt x="493" y="282"/>
                  </a:cubicBezTo>
                  <a:lnTo>
                    <a:pt x="493" y="282"/>
                  </a:lnTo>
                  <a:cubicBezTo>
                    <a:pt x="493" y="399"/>
                    <a:pt x="396" y="492"/>
                    <a:pt x="282" y="492"/>
                  </a:cubicBezTo>
                </a:path>
                <a:path w="760" h="758">
                  <a:moveTo>
                    <a:pt x="117" y="282"/>
                  </a:moveTo>
                  <a:cubicBezTo>
                    <a:pt x="166" y="282"/>
                    <a:pt x="166" y="282"/>
                    <a:pt x="166" y="282"/>
                  </a:cubicBezTo>
                  <a:lnTo>
                    <a:pt x="166" y="282"/>
                  </a:lnTo>
                  <a:cubicBezTo>
                    <a:pt x="166" y="218"/>
                    <a:pt x="219" y="165"/>
                    <a:pt x="284" y="165"/>
                  </a:cubicBezTo>
                  <a:lnTo>
                    <a:pt x="284" y="165"/>
                  </a:lnTo>
                  <a:cubicBezTo>
                    <a:pt x="284" y="117"/>
                    <a:pt x="284" y="117"/>
                    <a:pt x="284" y="117"/>
                  </a:cubicBezTo>
                  <a:lnTo>
                    <a:pt x="284" y="117"/>
                  </a:lnTo>
                  <a:cubicBezTo>
                    <a:pt x="190" y="117"/>
                    <a:pt x="117" y="190"/>
                    <a:pt x="117" y="28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" name="textbox 79"/>
          <p:cNvSpPr/>
          <p:nvPr/>
        </p:nvSpPr>
        <p:spPr>
          <a:xfrm>
            <a:off x="1902263" y="1783276"/>
            <a:ext cx="242506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确定收楼方案的目标和原</a:t>
            </a:r>
            <a:r>
              <a:rPr sz="15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7690567" y="5039111"/>
            <a:ext cx="1223644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8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编制收楼报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1906263" y="5038711"/>
            <a:ext cx="82041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实施验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3" name="textbox 83"/>
          <p:cNvSpPr/>
          <p:nvPr/>
        </p:nvSpPr>
        <p:spPr>
          <a:xfrm>
            <a:off x="3806443" y="2009981"/>
            <a:ext cx="4588509" cy="1802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192575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4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收楼前的准备工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textbox 84"/>
          <p:cNvSpPr/>
          <p:nvPr/>
        </p:nvSpPr>
        <p:spPr>
          <a:xfrm>
            <a:off x="6803351" y="5482596"/>
            <a:ext cx="4596765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保收楼时间不会与其他重大活动或节日冲突，以便业主能够顺利地</a:t>
            </a:r>
            <a:endParaRPr lang="Microsoft YaHei" altLang="Microsoft YaHei" sz="1200"/>
          </a:p>
          <a:p>
            <a:pPr marL="13309" algn="l" rtl="0" eaLnBrk="0">
              <a:lnSpc>
                <a:spcPts val="2155"/>
              </a:lnSpc>
            </a:pPr>
            <a:r>
              <a:rPr sz="1200" spc="-1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参与收楼活动</a:t>
            </a:r>
            <a:r>
              <a:rPr sz="1200" spc="-6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85" name="textbox 85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收楼时间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textbox 106"/>
          <p:cNvSpPr/>
          <p:nvPr/>
        </p:nvSpPr>
        <p:spPr>
          <a:xfrm>
            <a:off x="1744386" y="1797933"/>
            <a:ext cx="1224914" cy="1143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400"/>
              </a:lnSpc>
            </a:pPr>
            <a:endParaRPr lang="Arial" altLang="Arial" sz="100"/>
          </a:p>
          <a:p>
            <a:pPr marL="32734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44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确定收楼日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7665593" y="1800168"/>
            <a:ext cx="1223010" cy="1143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2"/>
              </a:lnSpc>
            </a:pPr>
            <a:endParaRPr lang="Arial" altLang="Arial" sz="100"/>
          </a:p>
          <a:p>
            <a:pPr marL="30933" algn="l" rtl="0" eaLnBrk="0">
              <a:lnSpc>
                <a:spcPct val="85000"/>
              </a:lnSpc>
            </a:pPr>
            <a:r>
              <a:rPr sz="44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4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44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考虑外部因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1500"/>
          </a:p>
        </p:txBody>
      </p:sp>
      <p:sp>
        <p:nvSpPr>
          <p:cNvPr id="108" name="path"/>
          <p:cNvSpPr/>
          <p:nvPr/>
        </p:nvSpPr>
        <p:spPr>
          <a:xfrm>
            <a:off x="818956" y="1448942"/>
            <a:ext cx="634795" cy="1685051"/>
          </a:xfrm>
          <a:custGeom>
            <a:rect l="0" t="0" r="0" b="0"/>
            <a:pathLst>
              <a:path w="999" h="2653">
                <a:moveTo>
                  <a:pt x="225" y="862"/>
                </a:moveTo>
                <a:cubicBezTo>
                  <a:pt x="225" y="851"/>
                  <a:pt x="234" y="843"/>
                  <a:pt x="245" y="843"/>
                </a:cubicBezTo>
                <a:lnTo>
                  <a:pt x="245" y="843"/>
                </a:lnTo>
                <a:lnTo>
                  <a:pt x="753" y="843"/>
                </a:lnTo>
                <a:lnTo>
                  <a:pt x="753" y="843"/>
                </a:lnTo>
                <a:lnTo>
                  <a:pt x="753" y="843"/>
                </a:lnTo>
                <a:cubicBezTo>
                  <a:pt x="764" y="843"/>
                  <a:pt x="772" y="851"/>
                  <a:pt x="772" y="862"/>
                </a:cubicBezTo>
                <a:lnTo>
                  <a:pt x="772" y="862"/>
                </a:lnTo>
                <a:cubicBezTo>
                  <a:pt x="772" y="862"/>
                  <a:pt x="772" y="862"/>
                  <a:pt x="772" y="862"/>
                </a:cubicBezTo>
                <a:lnTo>
                  <a:pt x="772" y="862"/>
                </a:lnTo>
                <a:lnTo>
                  <a:pt x="772" y="1420"/>
                </a:lnTo>
                <a:lnTo>
                  <a:pt x="772" y="1420"/>
                </a:lnTo>
                <a:lnTo>
                  <a:pt x="772" y="1420"/>
                </a:lnTo>
                <a:cubicBezTo>
                  <a:pt x="772" y="1431"/>
                  <a:pt x="764" y="1439"/>
                  <a:pt x="753" y="1439"/>
                </a:cubicBezTo>
                <a:lnTo>
                  <a:pt x="753" y="1439"/>
                </a:lnTo>
                <a:lnTo>
                  <a:pt x="245" y="1439"/>
                </a:lnTo>
                <a:lnTo>
                  <a:pt x="245" y="1439"/>
                </a:lnTo>
                <a:lnTo>
                  <a:pt x="245" y="1439"/>
                </a:lnTo>
                <a:cubicBezTo>
                  <a:pt x="234" y="1439"/>
                  <a:pt x="225" y="1431"/>
                  <a:pt x="225" y="1420"/>
                </a:cubicBezTo>
                <a:lnTo>
                  <a:pt x="225" y="862"/>
                </a:lnTo>
                <a:close/>
              </a:path>
              <a:path w="999" h="2653">
                <a:moveTo>
                  <a:pt x="103" y="745"/>
                </a:moveTo>
                <a:cubicBezTo>
                  <a:pt x="108" y="702"/>
                  <a:pt x="147" y="672"/>
                  <a:pt x="190" y="678"/>
                </a:cubicBez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lnTo>
                  <a:pt x="190" y="678"/>
                </a:lnTo>
                <a:cubicBezTo>
                  <a:pt x="232" y="684"/>
                  <a:pt x="262" y="723"/>
                  <a:pt x="256" y="765"/>
                </a:cubicBezTo>
                <a:lnTo>
                  <a:pt x="256" y="765"/>
                </a:lnTo>
                <a:cubicBezTo>
                  <a:pt x="256" y="765"/>
                  <a:pt x="256" y="765"/>
                  <a:pt x="256" y="765"/>
                </a:cubicBezTo>
                <a:lnTo>
                  <a:pt x="256" y="765"/>
                </a:lnTo>
                <a:lnTo>
                  <a:pt x="163" y="1461"/>
                </a:lnTo>
                <a:lnTo>
                  <a:pt x="163" y="1461"/>
                </a:lnTo>
                <a:lnTo>
                  <a:pt x="163" y="1461"/>
                </a:lnTo>
                <a:cubicBezTo>
                  <a:pt x="158" y="1503"/>
                  <a:pt x="119" y="1533"/>
                  <a:pt x="76" y="1527"/>
                </a:cubicBez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lnTo>
                  <a:pt x="76" y="1527"/>
                </a:lnTo>
                <a:cubicBezTo>
                  <a:pt x="34" y="1521"/>
                  <a:pt x="4" y="1482"/>
                  <a:pt x="10" y="1440"/>
                </a:cubicBezTo>
                <a:lnTo>
                  <a:pt x="103" y="745"/>
                </a:lnTo>
                <a:close/>
              </a:path>
              <a:path w="999" h="2653">
                <a:moveTo>
                  <a:pt x="895" y="745"/>
                </a:moveTo>
                <a:cubicBezTo>
                  <a:pt x="889" y="702"/>
                  <a:pt x="850" y="672"/>
                  <a:pt x="808" y="678"/>
                </a:cubicBez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lnTo>
                  <a:pt x="808" y="678"/>
                </a:lnTo>
                <a:cubicBezTo>
                  <a:pt x="765" y="684"/>
                  <a:pt x="736" y="723"/>
                  <a:pt x="741" y="765"/>
                </a:cubicBezTo>
                <a:lnTo>
                  <a:pt x="741" y="765"/>
                </a:lnTo>
                <a:cubicBezTo>
                  <a:pt x="741" y="765"/>
                  <a:pt x="741" y="765"/>
                  <a:pt x="741" y="765"/>
                </a:cubicBezTo>
                <a:lnTo>
                  <a:pt x="741" y="765"/>
                </a:lnTo>
                <a:lnTo>
                  <a:pt x="835" y="1468"/>
                </a:lnTo>
                <a:lnTo>
                  <a:pt x="835" y="1468"/>
                </a:lnTo>
                <a:lnTo>
                  <a:pt x="835" y="1468"/>
                </a:lnTo>
                <a:cubicBezTo>
                  <a:pt x="841" y="1511"/>
                  <a:pt x="880" y="1541"/>
                  <a:pt x="922" y="1535"/>
                </a:cubicBez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lnTo>
                  <a:pt x="922" y="1535"/>
                </a:lnTo>
                <a:cubicBezTo>
                  <a:pt x="965" y="1529"/>
                  <a:pt x="995" y="1490"/>
                  <a:pt x="989" y="1448"/>
                </a:cubicBezTo>
                <a:lnTo>
                  <a:pt x="895" y="745"/>
                </a:lnTo>
                <a:close/>
              </a:path>
              <a:path w="999" h="2653">
                <a:moveTo>
                  <a:pt x="770" y="1402"/>
                </a:moveTo>
                <a:cubicBezTo>
                  <a:pt x="766" y="1334"/>
                  <a:pt x="709" y="1281"/>
                  <a:pt x="641" y="1284"/>
                </a:cubicBez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lnTo>
                  <a:pt x="641" y="1284"/>
                </a:lnTo>
                <a:cubicBezTo>
                  <a:pt x="573" y="1288"/>
                  <a:pt x="520" y="1345"/>
                  <a:pt x="523" y="1413"/>
                </a:cubicBezTo>
                <a:lnTo>
                  <a:pt x="523" y="1413"/>
                </a:lnTo>
                <a:cubicBezTo>
                  <a:pt x="523" y="1413"/>
                  <a:pt x="523" y="1413"/>
                  <a:pt x="523" y="1413"/>
                </a:cubicBezTo>
                <a:lnTo>
                  <a:pt x="523" y="1413"/>
                </a:lnTo>
                <a:lnTo>
                  <a:pt x="576" y="2530"/>
                </a:lnTo>
                <a:lnTo>
                  <a:pt x="576" y="2530"/>
                </a:lnTo>
                <a:lnTo>
                  <a:pt x="576" y="2530"/>
                </a:lnTo>
                <a:cubicBezTo>
                  <a:pt x="579" y="2598"/>
                  <a:pt x="637" y="2651"/>
                  <a:pt x="705" y="2647"/>
                </a:cubicBez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lnTo>
                  <a:pt x="705" y="2647"/>
                </a:lnTo>
                <a:cubicBezTo>
                  <a:pt x="773" y="2644"/>
                  <a:pt x="826" y="2586"/>
                  <a:pt x="823" y="2518"/>
                </a:cubicBezTo>
                <a:lnTo>
                  <a:pt x="770" y="1402"/>
                </a:lnTo>
                <a:close/>
              </a:path>
              <a:path w="999" h="2653">
                <a:moveTo>
                  <a:pt x="222" y="1402"/>
                </a:moveTo>
                <a:cubicBezTo>
                  <a:pt x="225" y="1334"/>
                  <a:pt x="283" y="1281"/>
                  <a:pt x="351" y="1284"/>
                </a:cubicBez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lnTo>
                  <a:pt x="351" y="1284"/>
                </a:lnTo>
                <a:cubicBezTo>
                  <a:pt x="419" y="1288"/>
                  <a:pt x="472" y="1345"/>
                  <a:pt x="468" y="1413"/>
                </a:cubicBezTo>
                <a:lnTo>
                  <a:pt x="468" y="1413"/>
                </a:lnTo>
                <a:cubicBezTo>
                  <a:pt x="468" y="1413"/>
                  <a:pt x="468" y="1413"/>
                  <a:pt x="468" y="1413"/>
                </a:cubicBezTo>
                <a:lnTo>
                  <a:pt x="468" y="1413"/>
                </a:lnTo>
                <a:lnTo>
                  <a:pt x="416" y="2530"/>
                </a:lnTo>
                <a:lnTo>
                  <a:pt x="416" y="2530"/>
                </a:lnTo>
                <a:lnTo>
                  <a:pt x="416" y="2530"/>
                </a:lnTo>
                <a:cubicBezTo>
                  <a:pt x="412" y="2598"/>
                  <a:pt x="355" y="2651"/>
                  <a:pt x="286" y="2647"/>
                </a:cubicBez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lnTo>
                  <a:pt x="286" y="2647"/>
                </a:lnTo>
                <a:cubicBezTo>
                  <a:pt x="218" y="2644"/>
                  <a:pt x="166" y="2586"/>
                  <a:pt x="169" y="2518"/>
                </a:cubicBezTo>
                <a:lnTo>
                  <a:pt x="222" y="1402"/>
                </a:lnTo>
                <a:close/>
              </a:path>
              <a:path w="999" h="2653">
                <a:moveTo>
                  <a:pt x="432" y="12"/>
                </a:moveTo>
                <a:cubicBezTo>
                  <a:pt x="486" y="0"/>
                  <a:pt x="550" y="6"/>
                  <a:pt x="601" y="36"/>
                </a:cubicBezTo>
                <a:lnTo>
                  <a:pt x="601" y="36"/>
                </a:lnTo>
                <a:cubicBezTo>
                  <a:pt x="647" y="66"/>
                  <a:pt x="674" y="120"/>
                  <a:pt x="671" y="175"/>
                </a:cubicBezTo>
                <a:lnTo>
                  <a:pt x="671" y="175"/>
                </a:lnTo>
                <a:cubicBezTo>
                  <a:pt x="668" y="211"/>
                  <a:pt x="677" y="247"/>
                  <a:pt x="674" y="283"/>
                </a:cubicBezTo>
                <a:lnTo>
                  <a:pt x="674" y="283"/>
                </a:lnTo>
                <a:cubicBezTo>
                  <a:pt x="662" y="320"/>
                  <a:pt x="635" y="347"/>
                  <a:pt x="620" y="380"/>
                </a:cubicBezTo>
                <a:lnTo>
                  <a:pt x="620" y="380"/>
                </a:lnTo>
                <a:cubicBezTo>
                  <a:pt x="598" y="428"/>
                  <a:pt x="556" y="474"/>
                  <a:pt x="499" y="474"/>
                </a:cubicBezTo>
                <a:lnTo>
                  <a:pt x="499" y="474"/>
                </a:lnTo>
                <a:cubicBezTo>
                  <a:pt x="438" y="480"/>
                  <a:pt x="390" y="431"/>
                  <a:pt x="365" y="380"/>
                </a:cubicBezTo>
                <a:lnTo>
                  <a:pt x="365" y="380"/>
                </a:lnTo>
                <a:cubicBezTo>
                  <a:pt x="350" y="347"/>
                  <a:pt x="323" y="317"/>
                  <a:pt x="311" y="283"/>
                </a:cubicBezTo>
                <a:lnTo>
                  <a:pt x="311" y="283"/>
                </a:lnTo>
                <a:cubicBezTo>
                  <a:pt x="311" y="235"/>
                  <a:pt x="308" y="187"/>
                  <a:pt x="317" y="138"/>
                </a:cubicBezTo>
                <a:lnTo>
                  <a:pt x="317" y="138"/>
                </a:lnTo>
                <a:cubicBezTo>
                  <a:pt x="329" y="81"/>
                  <a:pt x="371" y="27"/>
                  <a:pt x="432" y="12"/>
                </a:cubicBezTo>
                <a:moveTo>
                  <a:pt x="365" y="241"/>
                </a:moveTo>
                <a:cubicBezTo>
                  <a:pt x="374" y="302"/>
                  <a:pt x="390" y="365"/>
                  <a:pt x="432" y="410"/>
                </a:cubicBezTo>
                <a:lnTo>
                  <a:pt x="432" y="410"/>
                </a:lnTo>
                <a:cubicBezTo>
                  <a:pt x="459" y="438"/>
                  <a:pt x="508" y="447"/>
                  <a:pt x="541" y="422"/>
                </a:cubicBezTo>
                <a:lnTo>
                  <a:pt x="541" y="422"/>
                </a:lnTo>
                <a:cubicBezTo>
                  <a:pt x="601" y="374"/>
                  <a:pt x="614" y="293"/>
                  <a:pt x="623" y="220"/>
                </a:cubicBezTo>
                <a:lnTo>
                  <a:pt x="623" y="220"/>
                </a:lnTo>
                <a:cubicBezTo>
                  <a:pt x="595" y="205"/>
                  <a:pt x="568" y="187"/>
                  <a:pt x="547" y="163"/>
                </a:cubicBezTo>
                <a:lnTo>
                  <a:pt x="547" y="163"/>
                </a:lnTo>
                <a:cubicBezTo>
                  <a:pt x="496" y="208"/>
                  <a:pt x="432" y="235"/>
                  <a:pt x="365" y="241"/>
                </a:cubicBezTo>
              </a:path>
              <a:path w="999" h="2653">
                <a:moveTo>
                  <a:pt x="242" y="498"/>
                </a:moveTo>
                <a:cubicBezTo>
                  <a:pt x="281" y="474"/>
                  <a:pt x="323" y="465"/>
                  <a:pt x="366" y="447"/>
                </a:cubicBezTo>
                <a:lnTo>
                  <a:pt x="366" y="447"/>
                </a:lnTo>
                <a:cubicBezTo>
                  <a:pt x="372" y="456"/>
                  <a:pt x="378" y="471"/>
                  <a:pt x="384" y="477"/>
                </a:cubicBezTo>
                <a:lnTo>
                  <a:pt x="384" y="477"/>
                </a:lnTo>
                <a:cubicBezTo>
                  <a:pt x="375" y="483"/>
                  <a:pt x="362" y="492"/>
                  <a:pt x="356" y="495"/>
                </a:cubicBezTo>
                <a:lnTo>
                  <a:pt x="356" y="495"/>
                </a:lnTo>
                <a:cubicBezTo>
                  <a:pt x="390" y="609"/>
                  <a:pt x="426" y="724"/>
                  <a:pt x="456" y="839"/>
                </a:cubicBezTo>
                <a:lnTo>
                  <a:pt x="456" y="839"/>
                </a:lnTo>
                <a:cubicBezTo>
                  <a:pt x="462" y="763"/>
                  <a:pt x="468" y="688"/>
                  <a:pt x="471" y="612"/>
                </a:cubicBezTo>
                <a:lnTo>
                  <a:pt x="471" y="612"/>
                </a:lnTo>
                <a:cubicBezTo>
                  <a:pt x="486" y="609"/>
                  <a:pt x="502" y="609"/>
                  <a:pt x="517" y="609"/>
                </a:cubicBezTo>
                <a:lnTo>
                  <a:pt x="517" y="609"/>
                </a:lnTo>
                <a:cubicBezTo>
                  <a:pt x="517" y="688"/>
                  <a:pt x="523" y="763"/>
                  <a:pt x="529" y="839"/>
                </a:cubicBezTo>
                <a:lnTo>
                  <a:pt x="529" y="839"/>
                </a:lnTo>
                <a:cubicBezTo>
                  <a:pt x="562" y="724"/>
                  <a:pt x="601" y="609"/>
                  <a:pt x="632" y="495"/>
                </a:cubicBezTo>
                <a:lnTo>
                  <a:pt x="632" y="495"/>
                </a:lnTo>
                <a:cubicBezTo>
                  <a:pt x="601" y="489"/>
                  <a:pt x="607" y="468"/>
                  <a:pt x="616" y="450"/>
                </a:cubicBezTo>
                <a:lnTo>
                  <a:pt x="616" y="450"/>
                </a:lnTo>
                <a:cubicBezTo>
                  <a:pt x="689" y="468"/>
                  <a:pt x="762" y="495"/>
                  <a:pt x="810" y="552"/>
                </a:cubicBezTo>
                <a:lnTo>
                  <a:pt x="810" y="552"/>
                </a:lnTo>
                <a:cubicBezTo>
                  <a:pt x="870" y="615"/>
                  <a:pt x="898" y="706"/>
                  <a:pt x="888" y="790"/>
                </a:cubicBezTo>
                <a:lnTo>
                  <a:pt x="888" y="790"/>
                </a:lnTo>
                <a:cubicBezTo>
                  <a:pt x="861" y="839"/>
                  <a:pt x="801" y="845"/>
                  <a:pt x="752" y="848"/>
                </a:cubicBezTo>
                <a:lnTo>
                  <a:pt x="752" y="848"/>
                </a:lnTo>
                <a:cubicBezTo>
                  <a:pt x="665" y="902"/>
                  <a:pt x="562" y="914"/>
                  <a:pt x="462" y="911"/>
                </a:cubicBezTo>
                <a:lnTo>
                  <a:pt x="462" y="911"/>
                </a:lnTo>
                <a:cubicBezTo>
                  <a:pt x="384" y="908"/>
                  <a:pt x="302" y="896"/>
                  <a:pt x="239" y="848"/>
                </a:cubicBezTo>
                <a:lnTo>
                  <a:pt x="239" y="848"/>
                </a:lnTo>
                <a:cubicBezTo>
                  <a:pt x="184" y="845"/>
                  <a:pt x="115" y="839"/>
                  <a:pt x="96" y="778"/>
                </a:cubicBezTo>
                <a:lnTo>
                  <a:pt x="96" y="778"/>
                </a:lnTo>
                <a:cubicBezTo>
                  <a:pt x="87" y="667"/>
                  <a:pt x="145" y="555"/>
                  <a:pt x="242" y="498"/>
                </a:cubicBezTo>
                <a:moveTo>
                  <a:pt x="592" y="769"/>
                </a:moveTo>
                <a:cubicBezTo>
                  <a:pt x="595" y="775"/>
                  <a:pt x="598" y="781"/>
                  <a:pt x="601" y="787"/>
                </a:cubicBezTo>
                <a:lnTo>
                  <a:pt x="601" y="787"/>
                </a:lnTo>
                <a:cubicBezTo>
                  <a:pt x="638" y="790"/>
                  <a:pt x="674" y="784"/>
                  <a:pt x="707" y="775"/>
                </a:cubicBezTo>
                <a:lnTo>
                  <a:pt x="707" y="775"/>
                </a:lnTo>
                <a:cubicBezTo>
                  <a:pt x="722" y="772"/>
                  <a:pt x="728" y="760"/>
                  <a:pt x="731" y="748"/>
                </a:cubicBezTo>
                <a:lnTo>
                  <a:pt x="731" y="748"/>
                </a:lnTo>
                <a:cubicBezTo>
                  <a:pt x="686" y="763"/>
                  <a:pt x="638" y="769"/>
                  <a:pt x="592" y="76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path"/>
          <p:cNvSpPr/>
          <p:nvPr/>
        </p:nvSpPr>
        <p:spPr>
          <a:xfrm>
            <a:off x="6807704" y="1465862"/>
            <a:ext cx="607745" cy="1671275"/>
          </a:xfrm>
          <a:custGeom>
            <a:rect l="0" t="0" r="0" b="0"/>
            <a:pathLst>
              <a:path w="957" h="2631">
                <a:moveTo>
                  <a:pt x="212" y="835"/>
                </a:moveTo>
                <a:cubicBezTo>
                  <a:pt x="212" y="824"/>
                  <a:pt x="220" y="816"/>
                  <a:pt x="230" y="816"/>
                </a:cubicBezTo>
                <a:lnTo>
                  <a:pt x="230" y="816"/>
                </a:lnTo>
                <a:lnTo>
                  <a:pt x="723" y="816"/>
                </a:lnTo>
                <a:lnTo>
                  <a:pt x="723" y="816"/>
                </a:lnTo>
                <a:lnTo>
                  <a:pt x="723" y="816"/>
                </a:lnTo>
                <a:cubicBezTo>
                  <a:pt x="733" y="816"/>
                  <a:pt x="741" y="824"/>
                  <a:pt x="741" y="835"/>
                </a:cubicBezTo>
                <a:lnTo>
                  <a:pt x="741" y="835"/>
                </a:lnTo>
                <a:cubicBezTo>
                  <a:pt x="741" y="835"/>
                  <a:pt x="741" y="835"/>
                  <a:pt x="741" y="835"/>
                </a:cubicBezTo>
                <a:lnTo>
                  <a:pt x="741" y="835"/>
                </a:lnTo>
                <a:lnTo>
                  <a:pt x="741" y="1394"/>
                </a:lnTo>
                <a:lnTo>
                  <a:pt x="741" y="1394"/>
                </a:lnTo>
                <a:lnTo>
                  <a:pt x="741" y="1394"/>
                </a:lnTo>
                <a:cubicBezTo>
                  <a:pt x="741" y="1404"/>
                  <a:pt x="733" y="1413"/>
                  <a:pt x="723" y="1413"/>
                </a:cubicBezTo>
                <a:lnTo>
                  <a:pt x="723" y="1413"/>
                </a:lnTo>
                <a:lnTo>
                  <a:pt x="230" y="1413"/>
                </a:lnTo>
                <a:lnTo>
                  <a:pt x="230" y="1413"/>
                </a:lnTo>
                <a:lnTo>
                  <a:pt x="230" y="1413"/>
                </a:lnTo>
                <a:cubicBezTo>
                  <a:pt x="220" y="1413"/>
                  <a:pt x="212" y="1404"/>
                  <a:pt x="212" y="1394"/>
                </a:cubicBezTo>
                <a:lnTo>
                  <a:pt x="212" y="835"/>
                </a:lnTo>
                <a:close/>
              </a:path>
              <a:path w="957" h="2631">
                <a:moveTo>
                  <a:pt x="103" y="718"/>
                </a:moveTo>
                <a:cubicBezTo>
                  <a:pt x="108" y="676"/>
                  <a:pt x="147" y="646"/>
                  <a:pt x="190" y="651"/>
                </a:cubicBez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lnTo>
                  <a:pt x="190" y="651"/>
                </a:lnTo>
                <a:cubicBezTo>
                  <a:pt x="232" y="657"/>
                  <a:pt x="262" y="696"/>
                  <a:pt x="256" y="739"/>
                </a:cubicBezTo>
                <a:lnTo>
                  <a:pt x="256" y="739"/>
                </a:lnTo>
                <a:cubicBezTo>
                  <a:pt x="256" y="739"/>
                  <a:pt x="256" y="739"/>
                  <a:pt x="256" y="739"/>
                </a:cubicBezTo>
                <a:lnTo>
                  <a:pt x="256" y="739"/>
                </a:lnTo>
                <a:lnTo>
                  <a:pt x="163" y="1434"/>
                </a:lnTo>
                <a:lnTo>
                  <a:pt x="163" y="1434"/>
                </a:lnTo>
                <a:lnTo>
                  <a:pt x="163" y="1434"/>
                </a:lnTo>
                <a:cubicBezTo>
                  <a:pt x="158" y="1476"/>
                  <a:pt x="119" y="1506"/>
                  <a:pt x="76" y="1500"/>
                </a:cubicBezTo>
                <a:lnTo>
                  <a:pt x="76" y="1500"/>
                </a:lnTo>
                <a:lnTo>
                  <a:pt x="76" y="1500"/>
                </a:lnTo>
                <a:lnTo>
                  <a:pt x="76" y="1500"/>
                </a:lnTo>
                <a:cubicBezTo>
                  <a:pt x="34" y="1495"/>
                  <a:pt x="4" y="1456"/>
                  <a:pt x="10" y="1413"/>
                </a:cubicBezTo>
                <a:lnTo>
                  <a:pt x="103" y="718"/>
                </a:lnTo>
                <a:close/>
              </a:path>
              <a:path w="957" h="2631">
                <a:moveTo>
                  <a:pt x="852" y="718"/>
                </a:moveTo>
                <a:cubicBezTo>
                  <a:pt x="847" y="676"/>
                  <a:pt x="808" y="646"/>
                  <a:pt x="765" y="652"/>
                </a:cubicBez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lnTo>
                  <a:pt x="765" y="652"/>
                </a:lnTo>
                <a:cubicBezTo>
                  <a:pt x="723" y="657"/>
                  <a:pt x="693" y="696"/>
                  <a:pt x="699" y="739"/>
                </a:cubicBezTo>
                <a:lnTo>
                  <a:pt x="699" y="739"/>
                </a:lnTo>
                <a:cubicBezTo>
                  <a:pt x="699" y="739"/>
                  <a:pt x="699" y="739"/>
                  <a:pt x="699" y="739"/>
                </a:cubicBezTo>
                <a:lnTo>
                  <a:pt x="699" y="739"/>
                </a:lnTo>
                <a:lnTo>
                  <a:pt x="793" y="1442"/>
                </a:lnTo>
                <a:lnTo>
                  <a:pt x="793" y="1442"/>
                </a:lnTo>
                <a:lnTo>
                  <a:pt x="793" y="1442"/>
                </a:lnTo>
                <a:cubicBezTo>
                  <a:pt x="798" y="1484"/>
                  <a:pt x="837" y="1514"/>
                  <a:pt x="880" y="1508"/>
                </a:cubicBezTo>
                <a:lnTo>
                  <a:pt x="880" y="1508"/>
                </a:lnTo>
                <a:lnTo>
                  <a:pt x="880" y="1508"/>
                </a:lnTo>
                <a:lnTo>
                  <a:pt x="880" y="1508"/>
                </a:lnTo>
                <a:cubicBezTo>
                  <a:pt x="922" y="1503"/>
                  <a:pt x="952" y="1464"/>
                  <a:pt x="946" y="1421"/>
                </a:cubicBezTo>
                <a:lnTo>
                  <a:pt x="852" y="718"/>
                </a:lnTo>
                <a:close/>
              </a:path>
              <a:path w="957" h="2631">
                <a:moveTo>
                  <a:pt x="684" y="461"/>
                </a:moveTo>
                <a:cubicBezTo>
                  <a:pt x="681" y="333"/>
                  <a:pt x="704" y="184"/>
                  <a:pt x="621" y="73"/>
                </a:cubicBezTo>
                <a:lnTo>
                  <a:pt x="621" y="73"/>
                </a:lnTo>
                <a:cubicBezTo>
                  <a:pt x="547" y="-26"/>
                  <a:pt x="369" y="-3"/>
                  <a:pt x="315" y="107"/>
                </a:cubicBezTo>
                <a:lnTo>
                  <a:pt x="315" y="107"/>
                </a:lnTo>
                <a:cubicBezTo>
                  <a:pt x="260" y="219"/>
                  <a:pt x="275" y="344"/>
                  <a:pt x="275" y="464"/>
                </a:cubicBezTo>
                <a:lnTo>
                  <a:pt x="275" y="464"/>
                </a:lnTo>
                <a:cubicBezTo>
                  <a:pt x="166" y="516"/>
                  <a:pt x="94" y="633"/>
                  <a:pt x="106" y="756"/>
                </a:cubicBezTo>
                <a:lnTo>
                  <a:pt x="106" y="756"/>
                </a:lnTo>
                <a:cubicBezTo>
                  <a:pt x="106" y="756"/>
                  <a:pt x="106" y="756"/>
                  <a:pt x="108" y="759"/>
                </a:cubicBezTo>
                <a:lnTo>
                  <a:pt x="108" y="759"/>
                </a:lnTo>
                <a:cubicBezTo>
                  <a:pt x="131" y="807"/>
                  <a:pt x="189" y="810"/>
                  <a:pt x="235" y="816"/>
                </a:cubicBezTo>
                <a:lnTo>
                  <a:pt x="235" y="816"/>
                </a:lnTo>
                <a:cubicBezTo>
                  <a:pt x="275" y="836"/>
                  <a:pt x="312" y="859"/>
                  <a:pt x="355" y="865"/>
                </a:cubicBezTo>
                <a:lnTo>
                  <a:pt x="355" y="865"/>
                </a:lnTo>
                <a:cubicBezTo>
                  <a:pt x="475" y="887"/>
                  <a:pt x="610" y="885"/>
                  <a:pt x="719" y="819"/>
                </a:cubicBezTo>
                <a:lnTo>
                  <a:pt x="719" y="819"/>
                </a:lnTo>
                <a:cubicBezTo>
                  <a:pt x="765" y="807"/>
                  <a:pt x="833" y="813"/>
                  <a:pt x="853" y="759"/>
                </a:cubicBezTo>
                <a:lnTo>
                  <a:pt x="853" y="759"/>
                </a:lnTo>
                <a:cubicBezTo>
                  <a:pt x="873" y="636"/>
                  <a:pt x="793" y="516"/>
                  <a:pt x="684" y="461"/>
                </a:cubicBezTo>
                <a:moveTo>
                  <a:pt x="607" y="464"/>
                </a:moveTo>
                <a:cubicBezTo>
                  <a:pt x="621" y="496"/>
                  <a:pt x="638" y="527"/>
                  <a:pt x="656" y="562"/>
                </a:cubicBezTo>
                <a:lnTo>
                  <a:pt x="656" y="562"/>
                </a:lnTo>
                <a:cubicBezTo>
                  <a:pt x="618" y="562"/>
                  <a:pt x="581" y="564"/>
                  <a:pt x="544" y="562"/>
                </a:cubicBezTo>
                <a:lnTo>
                  <a:pt x="544" y="562"/>
                </a:lnTo>
                <a:cubicBezTo>
                  <a:pt x="564" y="530"/>
                  <a:pt x="584" y="499"/>
                  <a:pt x="607" y="464"/>
                </a:cubicBezTo>
                <a:moveTo>
                  <a:pt x="481" y="599"/>
                </a:moveTo>
                <a:cubicBezTo>
                  <a:pt x="461" y="553"/>
                  <a:pt x="404" y="470"/>
                  <a:pt x="404" y="470"/>
                </a:cubicBezTo>
                <a:lnTo>
                  <a:pt x="404" y="470"/>
                </a:lnTo>
                <a:cubicBezTo>
                  <a:pt x="404" y="470"/>
                  <a:pt x="401" y="447"/>
                  <a:pt x="398" y="436"/>
                </a:cubicBezTo>
                <a:lnTo>
                  <a:pt x="398" y="436"/>
                </a:lnTo>
                <a:cubicBezTo>
                  <a:pt x="429" y="450"/>
                  <a:pt x="464" y="467"/>
                  <a:pt x="498" y="461"/>
                </a:cubicBezTo>
                <a:lnTo>
                  <a:pt x="498" y="461"/>
                </a:lnTo>
                <a:cubicBezTo>
                  <a:pt x="524" y="459"/>
                  <a:pt x="544" y="441"/>
                  <a:pt x="567" y="430"/>
                </a:cubicBezTo>
                <a:lnTo>
                  <a:pt x="567" y="430"/>
                </a:lnTo>
                <a:cubicBezTo>
                  <a:pt x="567" y="436"/>
                  <a:pt x="567" y="444"/>
                  <a:pt x="567" y="450"/>
                </a:cubicBezTo>
                <a:lnTo>
                  <a:pt x="567" y="450"/>
                </a:lnTo>
                <a:cubicBezTo>
                  <a:pt x="547" y="504"/>
                  <a:pt x="504" y="544"/>
                  <a:pt x="481" y="599"/>
                </a:cubicBezTo>
                <a:moveTo>
                  <a:pt x="641" y="233"/>
                </a:moveTo>
                <a:cubicBezTo>
                  <a:pt x="667" y="264"/>
                  <a:pt x="644" y="301"/>
                  <a:pt x="624" y="327"/>
                </a:cubicBezTo>
                <a:lnTo>
                  <a:pt x="624" y="327"/>
                </a:lnTo>
                <a:cubicBezTo>
                  <a:pt x="627" y="307"/>
                  <a:pt x="636" y="264"/>
                  <a:pt x="636" y="264"/>
                </a:cubicBezTo>
                <a:lnTo>
                  <a:pt x="636" y="264"/>
                </a:lnTo>
                <a:lnTo>
                  <a:pt x="641" y="233"/>
                </a:lnTo>
                <a:close/>
                <a:moveTo>
                  <a:pt x="530" y="167"/>
                </a:moveTo>
                <a:cubicBezTo>
                  <a:pt x="544" y="193"/>
                  <a:pt x="567" y="216"/>
                  <a:pt x="590" y="233"/>
                </a:cubicBezTo>
                <a:lnTo>
                  <a:pt x="590" y="233"/>
                </a:lnTo>
                <a:cubicBezTo>
                  <a:pt x="598" y="239"/>
                  <a:pt x="610" y="244"/>
                  <a:pt x="610" y="244"/>
                </a:cubicBezTo>
                <a:lnTo>
                  <a:pt x="610" y="244"/>
                </a:lnTo>
                <a:cubicBezTo>
                  <a:pt x="601" y="261"/>
                  <a:pt x="601" y="261"/>
                  <a:pt x="601" y="261"/>
                </a:cubicBezTo>
                <a:lnTo>
                  <a:pt x="601" y="261"/>
                </a:lnTo>
                <a:cubicBezTo>
                  <a:pt x="601" y="261"/>
                  <a:pt x="575" y="367"/>
                  <a:pt x="532" y="404"/>
                </a:cubicBezTo>
                <a:lnTo>
                  <a:pt x="532" y="404"/>
                </a:lnTo>
                <a:cubicBezTo>
                  <a:pt x="507" y="430"/>
                  <a:pt x="455" y="436"/>
                  <a:pt x="429" y="404"/>
                </a:cubicBezTo>
                <a:lnTo>
                  <a:pt x="429" y="404"/>
                </a:lnTo>
                <a:cubicBezTo>
                  <a:pt x="386" y="364"/>
                  <a:pt x="369" y="307"/>
                  <a:pt x="361" y="253"/>
                </a:cubicBezTo>
                <a:lnTo>
                  <a:pt x="361" y="253"/>
                </a:lnTo>
                <a:cubicBezTo>
                  <a:pt x="426" y="244"/>
                  <a:pt x="487" y="213"/>
                  <a:pt x="530" y="167"/>
                </a:cubicBezTo>
                <a:moveTo>
                  <a:pt x="335" y="327"/>
                </a:moveTo>
                <a:cubicBezTo>
                  <a:pt x="318" y="301"/>
                  <a:pt x="306" y="273"/>
                  <a:pt x="306" y="244"/>
                </a:cubicBezTo>
                <a:lnTo>
                  <a:pt x="306" y="244"/>
                </a:lnTo>
                <a:cubicBezTo>
                  <a:pt x="341" y="256"/>
                  <a:pt x="329" y="299"/>
                  <a:pt x="335" y="327"/>
                </a:cubicBezTo>
                <a:moveTo>
                  <a:pt x="312" y="562"/>
                </a:moveTo>
                <a:cubicBezTo>
                  <a:pt x="312" y="562"/>
                  <a:pt x="329" y="504"/>
                  <a:pt x="358" y="464"/>
                </a:cubicBezTo>
                <a:lnTo>
                  <a:pt x="358" y="464"/>
                </a:lnTo>
                <a:cubicBezTo>
                  <a:pt x="381" y="504"/>
                  <a:pt x="381" y="504"/>
                  <a:pt x="381" y="504"/>
                </a:cubicBezTo>
                <a:lnTo>
                  <a:pt x="381" y="504"/>
                </a:lnTo>
                <a:cubicBezTo>
                  <a:pt x="381" y="504"/>
                  <a:pt x="406" y="542"/>
                  <a:pt x="418" y="562"/>
                </a:cubicBezTo>
                <a:lnTo>
                  <a:pt x="418" y="562"/>
                </a:lnTo>
                <a:cubicBezTo>
                  <a:pt x="384" y="564"/>
                  <a:pt x="312" y="562"/>
                  <a:pt x="312" y="562"/>
                </a:cubicBezTo>
                <a:moveTo>
                  <a:pt x="461" y="842"/>
                </a:moveTo>
                <a:cubicBezTo>
                  <a:pt x="461" y="842"/>
                  <a:pt x="392" y="682"/>
                  <a:pt x="363" y="599"/>
                </a:cubicBezTo>
                <a:lnTo>
                  <a:pt x="363" y="599"/>
                </a:lnTo>
                <a:cubicBezTo>
                  <a:pt x="389" y="599"/>
                  <a:pt x="415" y="602"/>
                  <a:pt x="441" y="602"/>
                </a:cubicBezTo>
                <a:lnTo>
                  <a:pt x="441" y="602"/>
                </a:lnTo>
                <a:cubicBezTo>
                  <a:pt x="455" y="636"/>
                  <a:pt x="467" y="673"/>
                  <a:pt x="481" y="707"/>
                </a:cubicBezTo>
                <a:lnTo>
                  <a:pt x="481" y="707"/>
                </a:lnTo>
                <a:cubicBezTo>
                  <a:pt x="495" y="673"/>
                  <a:pt x="510" y="636"/>
                  <a:pt x="521" y="602"/>
                </a:cubicBezTo>
                <a:lnTo>
                  <a:pt x="521" y="602"/>
                </a:lnTo>
                <a:cubicBezTo>
                  <a:pt x="547" y="602"/>
                  <a:pt x="573" y="599"/>
                  <a:pt x="598" y="599"/>
                </a:cubicBezTo>
                <a:lnTo>
                  <a:pt x="598" y="599"/>
                </a:lnTo>
                <a:cubicBezTo>
                  <a:pt x="570" y="676"/>
                  <a:pt x="504" y="842"/>
                  <a:pt x="504" y="842"/>
                </a:cubicBezTo>
                <a:lnTo>
                  <a:pt x="504" y="842"/>
                </a:lnTo>
                <a:lnTo>
                  <a:pt x="461" y="842"/>
                </a:lnTo>
                <a:close/>
                <a:moveTo>
                  <a:pt x="710" y="742"/>
                </a:moveTo>
                <a:cubicBezTo>
                  <a:pt x="670" y="753"/>
                  <a:pt x="627" y="759"/>
                  <a:pt x="584" y="759"/>
                </a:cubicBezTo>
                <a:lnTo>
                  <a:pt x="584" y="759"/>
                </a:lnTo>
                <a:cubicBezTo>
                  <a:pt x="584" y="753"/>
                  <a:pt x="590" y="744"/>
                  <a:pt x="593" y="742"/>
                </a:cubicBezTo>
                <a:lnTo>
                  <a:pt x="593" y="742"/>
                </a:lnTo>
                <a:cubicBezTo>
                  <a:pt x="633" y="739"/>
                  <a:pt x="676" y="739"/>
                  <a:pt x="713" y="719"/>
                </a:cubicBezTo>
                <a:lnTo>
                  <a:pt x="713" y="719"/>
                </a:lnTo>
                <a:cubicBezTo>
                  <a:pt x="713" y="724"/>
                  <a:pt x="713" y="736"/>
                  <a:pt x="710" y="742"/>
                </a:cubicBezTo>
              </a:path>
              <a:path w="957" h="2631">
                <a:moveTo>
                  <a:pt x="740" y="1380"/>
                </a:moveTo>
                <a:cubicBezTo>
                  <a:pt x="737" y="1312"/>
                  <a:pt x="679" y="1259"/>
                  <a:pt x="611" y="1263"/>
                </a:cubicBez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lnTo>
                  <a:pt x="611" y="1263"/>
                </a:lnTo>
                <a:cubicBezTo>
                  <a:pt x="543" y="1266"/>
                  <a:pt x="491" y="1324"/>
                  <a:pt x="494" y="1392"/>
                </a:cubicBezTo>
                <a:lnTo>
                  <a:pt x="494" y="1392"/>
                </a:lnTo>
                <a:cubicBezTo>
                  <a:pt x="494" y="1392"/>
                  <a:pt x="494" y="1392"/>
                  <a:pt x="494" y="1392"/>
                </a:cubicBezTo>
                <a:lnTo>
                  <a:pt x="494" y="1392"/>
                </a:lnTo>
                <a:lnTo>
                  <a:pt x="547" y="2508"/>
                </a:lnTo>
                <a:lnTo>
                  <a:pt x="547" y="2508"/>
                </a:lnTo>
                <a:lnTo>
                  <a:pt x="547" y="2508"/>
                </a:lnTo>
                <a:cubicBezTo>
                  <a:pt x="550" y="2576"/>
                  <a:pt x="608" y="2629"/>
                  <a:pt x="676" y="2626"/>
                </a:cubicBez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lnTo>
                  <a:pt x="676" y="2626"/>
                </a:lnTo>
                <a:cubicBezTo>
                  <a:pt x="744" y="2622"/>
                  <a:pt x="797" y="2565"/>
                  <a:pt x="793" y="2497"/>
                </a:cubicBezTo>
                <a:lnTo>
                  <a:pt x="740" y="1380"/>
                </a:lnTo>
                <a:close/>
              </a:path>
              <a:path w="957" h="2631">
                <a:moveTo>
                  <a:pt x="207" y="1380"/>
                </a:moveTo>
                <a:cubicBezTo>
                  <a:pt x="210" y="1312"/>
                  <a:pt x="268" y="1259"/>
                  <a:pt x="336" y="1263"/>
                </a:cubicBez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lnTo>
                  <a:pt x="336" y="1263"/>
                </a:lnTo>
                <a:cubicBezTo>
                  <a:pt x="404" y="1266"/>
                  <a:pt x="457" y="1324"/>
                  <a:pt x="453" y="1392"/>
                </a:cubicBezTo>
                <a:lnTo>
                  <a:pt x="453" y="1392"/>
                </a:lnTo>
                <a:cubicBezTo>
                  <a:pt x="453" y="1392"/>
                  <a:pt x="453" y="1392"/>
                  <a:pt x="453" y="1392"/>
                </a:cubicBezTo>
                <a:lnTo>
                  <a:pt x="453" y="1392"/>
                </a:lnTo>
                <a:lnTo>
                  <a:pt x="401" y="2508"/>
                </a:lnTo>
                <a:lnTo>
                  <a:pt x="401" y="2508"/>
                </a:lnTo>
                <a:lnTo>
                  <a:pt x="401" y="2508"/>
                </a:lnTo>
                <a:cubicBezTo>
                  <a:pt x="397" y="2576"/>
                  <a:pt x="340" y="2629"/>
                  <a:pt x="271" y="2626"/>
                </a:cubicBez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lnTo>
                  <a:pt x="271" y="2626"/>
                </a:lnTo>
                <a:cubicBezTo>
                  <a:pt x="203" y="2622"/>
                  <a:pt x="151" y="2565"/>
                  <a:pt x="154" y="2497"/>
                </a:cubicBezTo>
                <a:lnTo>
                  <a:pt x="207" y="1380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textbox 110"/>
          <p:cNvSpPr/>
          <p:nvPr/>
        </p:nvSpPr>
        <p:spPr>
          <a:xfrm>
            <a:off x="773207" y="5482749"/>
            <a:ext cx="456628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根据项目进度和合同约定，确定具体的收楼时间，并提前通知</a:t>
            </a:r>
            <a:r>
              <a:rPr sz="12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2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主。</a:t>
            </a:r>
            <a:endParaRPr lang="Microsoft YaHei" altLang="Microsoft YaHei" sz="1200"/>
          </a:p>
        </p:txBody>
      </p:sp>
      <p:sp>
        <p:nvSpPr>
          <p:cNvPr id="111" name="path"/>
          <p:cNvSpPr/>
          <p:nvPr/>
        </p:nvSpPr>
        <p:spPr>
          <a:xfrm>
            <a:off x="4533808" y="4424552"/>
            <a:ext cx="279887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path"/>
          <p:cNvSpPr/>
          <p:nvPr/>
        </p:nvSpPr>
        <p:spPr>
          <a:xfrm>
            <a:off x="4533808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path"/>
          <p:cNvSpPr/>
          <p:nvPr/>
        </p:nvSpPr>
        <p:spPr>
          <a:xfrm>
            <a:off x="4995676" y="3450811"/>
            <a:ext cx="279886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" name="path"/>
          <p:cNvSpPr/>
          <p:nvPr/>
        </p:nvSpPr>
        <p:spPr>
          <a:xfrm>
            <a:off x="1762605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path"/>
          <p:cNvSpPr/>
          <p:nvPr/>
        </p:nvSpPr>
        <p:spPr>
          <a:xfrm>
            <a:off x="1762606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/>
          <p:cNvSpPr/>
          <p:nvPr/>
        </p:nvSpPr>
        <p:spPr>
          <a:xfrm>
            <a:off x="3610075" y="3450811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path"/>
          <p:cNvSpPr/>
          <p:nvPr/>
        </p:nvSpPr>
        <p:spPr>
          <a:xfrm>
            <a:off x="3148208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3610074" y="4424552"/>
            <a:ext cx="279885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path"/>
          <p:cNvSpPr/>
          <p:nvPr/>
        </p:nvSpPr>
        <p:spPr>
          <a:xfrm>
            <a:off x="4071942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4995676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7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7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4071942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838871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path"/>
          <p:cNvSpPr/>
          <p:nvPr/>
        </p:nvSpPr>
        <p:spPr>
          <a:xfrm>
            <a:off x="130073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path"/>
          <p:cNvSpPr/>
          <p:nvPr/>
        </p:nvSpPr>
        <p:spPr>
          <a:xfrm>
            <a:off x="1300738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" name="path"/>
          <p:cNvSpPr/>
          <p:nvPr/>
        </p:nvSpPr>
        <p:spPr>
          <a:xfrm>
            <a:off x="2224473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path"/>
          <p:cNvSpPr/>
          <p:nvPr/>
        </p:nvSpPr>
        <p:spPr>
          <a:xfrm>
            <a:off x="838871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2686340" y="4424552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3148208" y="3450811"/>
            <a:ext cx="279884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2224473" y="4424552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1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5" y="82"/>
                  <a:pt x="139" y="61"/>
                </a:cubicBezTo>
                <a:lnTo>
                  <a:pt x="139" y="61"/>
                </a:lnTo>
                <a:cubicBezTo>
                  <a:pt x="145" y="35"/>
                  <a:pt x="163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1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/>
          <p:cNvSpPr/>
          <p:nvPr/>
        </p:nvSpPr>
        <p:spPr>
          <a:xfrm>
            <a:off x="2686340" y="3450811"/>
            <a:ext cx="279883" cy="743037"/>
          </a:xfrm>
          <a:custGeom>
            <a:rect l="0" t="0" r="0" b="0"/>
            <a:pathLst>
              <a:path w="440" h="1170">
                <a:moveTo>
                  <a:pt x="99" y="380"/>
                </a:moveTo>
                <a:cubicBezTo>
                  <a:pt x="99" y="375"/>
                  <a:pt x="103" y="371"/>
                  <a:pt x="108" y="371"/>
                </a:cubicBezTo>
                <a:lnTo>
                  <a:pt x="108" y="371"/>
                </a:lnTo>
                <a:lnTo>
                  <a:pt x="332" y="371"/>
                </a:lnTo>
                <a:lnTo>
                  <a:pt x="332" y="371"/>
                </a:lnTo>
                <a:lnTo>
                  <a:pt x="332" y="371"/>
                </a:lnTo>
                <a:cubicBezTo>
                  <a:pt x="336" y="371"/>
                  <a:pt x="340" y="375"/>
                  <a:pt x="340" y="380"/>
                </a:cubicBezTo>
                <a:lnTo>
                  <a:pt x="340" y="380"/>
                </a:lnTo>
                <a:cubicBezTo>
                  <a:pt x="340" y="380"/>
                  <a:pt x="340" y="380"/>
                  <a:pt x="340" y="380"/>
                </a:cubicBezTo>
                <a:lnTo>
                  <a:pt x="340" y="380"/>
                </a:lnTo>
                <a:lnTo>
                  <a:pt x="340" y="626"/>
                </a:lnTo>
                <a:lnTo>
                  <a:pt x="340" y="626"/>
                </a:lnTo>
                <a:lnTo>
                  <a:pt x="340" y="626"/>
                </a:lnTo>
                <a:cubicBezTo>
                  <a:pt x="340" y="631"/>
                  <a:pt x="336" y="634"/>
                  <a:pt x="332" y="634"/>
                </a:cubicBezTo>
                <a:lnTo>
                  <a:pt x="332" y="634"/>
                </a:lnTo>
                <a:lnTo>
                  <a:pt x="108" y="634"/>
                </a:lnTo>
                <a:lnTo>
                  <a:pt x="108" y="634"/>
                </a:lnTo>
                <a:lnTo>
                  <a:pt x="108" y="634"/>
                </a:lnTo>
                <a:cubicBezTo>
                  <a:pt x="103" y="634"/>
                  <a:pt x="99" y="631"/>
                  <a:pt x="99" y="626"/>
                </a:cubicBezTo>
                <a:lnTo>
                  <a:pt x="99" y="380"/>
                </a:lnTo>
                <a:close/>
              </a:path>
              <a:path w="440" h="1170">
                <a:moveTo>
                  <a:pt x="45" y="328"/>
                </a:moveTo>
                <a:cubicBezTo>
                  <a:pt x="48" y="309"/>
                  <a:pt x="65" y="296"/>
                  <a:pt x="83" y="299"/>
                </a:cubicBez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lnTo>
                  <a:pt x="83" y="299"/>
                </a:lnTo>
                <a:cubicBezTo>
                  <a:pt x="102" y="301"/>
                  <a:pt x="115" y="318"/>
                  <a:pt x="113" y="337"/>
                </a:cubicBezTo>
                <a:lnTo>
                  <a:pt x="113" y="337"/>
                </a:lnTo>
                <a:cubicBezTo>
                  <a:pt x="113" y="337"/>
                  <a:pt x="113" y="337"/>
                  <a:pt x="113" y="337"/>
                </a:cubicBezTo>
                <a:lnTo>
                  <a:pt x="113" y="337"/>
                </a:lnTo>
                <a:lnTo>
                  <a:pt x="72" y="644"/>
                </a:lnTo>
                <a:lnTo>
                  <a:pt x="72" y="644"/>
                </a:lnTo>
                <a:lnTo>
                  <a:pt x="72" y="644"/>
                </a:lnTo>
                <a:cubicBezTo>
                  <a:pt x="69" y="663"/>
                  <a:pt x="52" y="676"/>
                  <a:pt x="33" y="673"/>
                </a:cubicBez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lnTo>
                  <a:pt x="33" y="673"/>
                </a:lnTo>
                <a:cubicBezTo>
                  <a:pt x="15" y="671"/>
                  <a:pt x="2" y="653"/>
                  <a:pt x="4" y="635"/>
                </a:cubicBezTo>
                <a:lnTo>
                  <a:pt x="45" y="328"/>
                </a:lnTo>
                <a:close/>
              </a:path>
              <a:path w="440" h="1170">
                <a:moveTo>
                  <a:pt x="394" y="328"/>
                </a:moveTo>
                <a:cubicBezTo>
                  <a:pt x="392" y="309"/>
                  <a:pt x="375" y="296"/>
                  <a:pt x="356" y="299"/>
                </a:cubicBez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lnTo>
                  <a:pt x="356" y="299"/>
                </a:lnTo>
                <a:cubicBezTo>
                  <a:pt x="337" y="301"/>
                  <a:pt x="324" y="318"/>
                  <a:pt x="327" y="337"/>
                </a:cubicBezTo>
                <a:lnTo>
                  <a:pt x="327" y="337"/>
                </a:lnTo>
                <a:cubicBezTo>
                  <a:pt x="327" y="337"/>
                  <a:pt x="327" y="337"/>
                  <a:pt x="327" y="337"/>
                </a:cubicBezTo>
                <a:lnTo>
                  <a:pt x="327" y="337"/>
                </a:lnTo>
                <a:lnTo>
                  <a:pt x="368" y="647"/>
                </a:lnTo>
                <a:lnTo>
                  <a:pt x="368" y="647"/>
                </a:lnTo>
                <a:lnTo>
                  <a:pt x="368" y="647"/>
                </a:lnTo>
                <a:cubicBezTo>
                  <a:pt x="371" y="666"/>
                  <a:pt x="388" y="679"/>
                  <a:pt x="406" y="677"/>
                </a:cubicBez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lnTo>
                  <a:pt x="406" y="677"/>
                </a:lnTo>
                <a:cubicBezTo>
                  <a:pt x="425" y="674"/>
                  <a:pt x="438" y="657"/>
                  <a:pt x="436" y="638"/>
                </a:cubicBezTo>
                <a:lnTo>
                  <a:pt x="394" y="328"/>
                </a:lnTo>
                <a:close/>
              </a:path>
              <a:path w="440" h="1170">
                <a:moveTo>
                  <a:pt x="339" y="618"/>
                </a:moveTo>
                <a:cubicBezTo>
                  <a:pt x="338" y="588"/>
                  <a:pt x="312" y="565"/>
                  <a:pt x="282" y="566"/>
                </a:cubicBez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lnTo>
                  <a:pt x="282" y="566"/>
                </a:lnTo>
                <a:cubicBezTo>
                  <a:pt x="252" y="568"/>
                  <a:pt x="229" y="593"/>
                  <a:pt x="230" y="623"/>
                </a:cubicBezTo>
                <a:lnTo>
                  <a:pt x="230" y="623"/>
                </a:lnTo>
                <a:cubicBezTo>
                  <a:pt x="230" y="623"/>
                  <a:pt x="230" y="623"/>
                  <a:pt x="230" y="623"/>
                </a:cubicBezTo>
                <a:lnTo>
                  <a:pt x="230" y="623"/>
                </a:lnTo>
                <a:lnTo>
                  <a:pt x="254" y="1115"/>
                </a:lnTo>
                <a:lnTo>
                  <a:pt x="254" y="1115"/>
                </a:lnTo>
                <a:lnTo>
                  <a:pt x="254" y="1115"/>
                </a:lnTo>
                <a:cubicBezTo>
                  <a:pt x="255" y="1145"/>
                  <a:pt x="281" y="1168"/>
                  <a:pt x="311" y="1167"/>
                </a:cubicBez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lnTo>
                  <a:pt x="311" y="1167"/>
                </a:lnTo>
                <a:cubicBezTo>
                  <a:pt x="341" y="1166"/>
                  <a:pt x="364" y="1140"/>
                  <a:pt x="362" y="1110"/>
                </a:cubicBezTo>
                <a:lnTo>
                  <a:pt x="339" y="618"/>
                </a:lnTo>
                <a:close/>
              </a:path>
              <a:path w="440" h="1170">
                <a:moveTo>
                  <a:pt x="98" y="618"/>
                </a:moveTo>
                <a:cubicBezTo>
                  <a:pt x="99" y="588"/>
                  <a:pt x="125" y="565"/>
                  <a:pt x="155" y="566"/>
                </a:cubicBez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lnTo>
                  <a:pt x="155" y="566"/>
                </a:lnTo>
                <a:cubicBezTo>
                  <a:pt x="185" y="568"/>
                  <a:pt x="208" y="593"/>
                  <a:pt x="206" y="623"/>
                </a:cubicBezTo>
                <a:lnTo>
                  <a:pt x="206" y="623"/>
                </a:lnTo>
                <a:cubicBezTo>
                  <a:pt x="206" y="623"/>
                  <a:pt x="206" y="623"/>
                  <a:pt x="206" y="623"/>
                </a:cubicBezTo>
                <a:lnTo>
                  <a:pt x="206" y="623"/>
                </a:lnTo>
                <a:lnTo>
                  <a:pt x="183" y="1115"/>
                </a:lnTo>
                <a:lnTo>
                  <a:pt x="183" y="1115"/>
                </a:lnTo>
                <a:lnTo>
                  <a:pt x="183" y="1115"/>
                </a:lnTo>
                <a:cubicBezTo>
                  <a:pt x="181" y="1145"/>
                  <a:pt x="156" y="1168"/>
                  <a:pt x="126" y="1167"/>
                </a:cubicBez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lnTo>
                  <a:pt x="126" y="1167"/>
                </a:lnTo>
                <a:cubicBezTo>
                  <a:pt x="96" y="1166"/>
                  <a:pt x="73" y="1140"/>
                  <a:pt x="74" y="1110"/>
                </a:cubicBezTo>
                <a:lnTo>
                  <a:pt x="98" y="618"/>
                </a:lnTo>
                <a:close/>
              </a:path>
              <a:path w="440" h="1170">
                <a:moveTo>
                  <a:pt x="190" y="5"/>
                </a:moveTo>
                <a:cubicBezTo>
                  <a:pt x="214" y="0"/>
                  <a:pt x="242" y="2"/>
                  <a:pt x="265" y="15"/>
                </a:cubicBezTo>
                <a:lnTo>
                  <a:pt x="265" y="15"/>
                </a:lnTo>
                <a:cubicBezTo>
                  <a:pt x="285" y="29"/>
                  <a:pt x="297" y="53"/>
                  <a:pt x="296" y="77"/>
                </a:cubicBezTo>
                <a:lnTo>
                  <a:pt x="296" y="77"/>
                </a:lnTo>
                <a:cubicBezTo>
                  <a:pt x="294" y="93"/>
                  <a:pt x="298" y="109"/>
                  <a:pt x="297" y="125"/>
                </a:cubicBezTo>
                <a:lnTo>
                  <a:pt x="297" y="125"/>
                </a:lnTo>
                <a:cubicBezTo>
                  <a:pt x="292" y="141"/>
                  <a:pt x="280" y="153"/>
                  <a:pt x="273" y="167"/>
                </a:cubicBezTo>
                <a:lnTo>
                  <a:pt x="273" y="167"/>
                </a:lnTo>
                <a:cubicBezTo>
                  <a:pt x="264" y="189"/>
                  <a:pt x="245" y="209"/>
                  <a:pt x="220" y="209"/>
                </a:cubicBezTo>
                <a:lnTo>
                  <a:pt x="220" y="209"/>
                </a:lnTo>
                <a:cubicBezTo>
                  <a:pt x="193" y="211"/>
                  <a:pt x="172" y="190"/>
                  <a:pt x="161" y="167"/>
                </a:cubicBezTo>
                <a:lnTo>
                  <a:pt x="161" y="167"/>
                </a:lnTo>
                <a:cubicBezTo>
                  <a:pt x="154" y="153"/>
                  <a:pt x="142" y="139"/>
                  <a:pt x="137" y="125"/>
                </a:cubicBezTo>
                <a:lnTo>
                  <a:pt x="137" y="125"/>
                </a:lnTo>
                <a:cubicBezTo>
                  <a:pt x="137" y="103"/>
                  <a:pt x="136" y="82"/>
                  <a:pt x="140" y="61"/>
                </a:cubicBezTo>
                <a:lnTo>
                  <a:pt x="140" y="61"/>
                </a:lnTo>
                <a:cubicBezTo>
                  <a:pt x="145" y="35"/>
                  <a:pt x="164" y="11"/>
                  <a:pt x="190" y="5"/>
                </a:cubicBezTo>
                <a:moveTo>
                  <a:pt x="161" y="106"/>
                </a:moveTo>
                <a:cubicBezTo>
                  <a:pt x="165" y="133"/>
                  <a:pt x="172" y="161"/>
                  <a:pt x="190" y="181"/>
                </a:cubicBezTo>
                <a:lnTo>
                  <a:pt x="190" y="181"/>
                </a:lnTo>
                <a:cubicBezTo>
                  <a:pt x="202" y="193"/>
                  <a:pt x="224" y="197"/>
                  <a:pt x="238" y="186"/>
                </a:cubicBezTo>
                <a:lnTo>
                  <a:pt x="238" y="186"/>
                </a:lnTo>
                <a:cubicBezTo>
                  <a:pt x="265" y="165"/>
                  <a:pt x="270" y="129"/>
                  <a:pt x="274" y="97"/>
                </a:cubicBezTo>
                <a:lnTo>
                  <a:pt x="274" y="97"/>
                </a:lnTo>
                <a:cubicBezTo>
                  <a:pt x="262" y="90"/>
                  <a:pt x="250" y="82"/>
                  <a:pt x="241" y="71"/>
                </a:cubicBezTo>
                <a:lnTo>
                  <a:pt x="241" y="71"/>
                </a:lnTo>
                <a:cubicBezTo>
                  <a:pt x="218" y="91"/>
                  <a:pt x="190" y="103"/>
                  <a:pt x="161" y="106"/>
                </a:cubicBezTo>
              </a:path>
              <a:path w="440" h="1170">
                <a:moveTo>
                  <a:pt x="106" y="219"/>
                </a:moveTo>
                <a:cubicBezTo>
                  <a:pt x="124" y="209"/>
                  <a:pt x="142" y="205"/>
                  <a:pt x="161" y="197"/>
                </a:cubicBezTo>
                <a:lnTo>
                  <a:pt x="161" y="197"/>
                </a:lnTo>
                <a:cubicBezTo>
                  <a:pt x="164" y="201"/>
                  <a:pt x="166" y="207"/>
                  <a:pt x="169" y="210"/>
                </a:cubicBezTo>
                <a:lnTo>
                  <a:pt x="169" y="210"/>
                </a:lnTo>
                <a:cubicBezTo>
                  <a:pt x="165" y="213"/>
                  <a:pt x="160" y="217"/>
                  <a:pt x="157" y="218"/>
                </a:cubicBezTo>
                <a:lnTo>
                  <a:pt x="157" y="218"/>
                </a:lnTo>
                <a:cubicBezTo>
                  <a:pt x="172" y="268"/>
                  <a:pt x="188" y="319"/>
                  <a:pt x="201" y="369"/>
                </a:cubicBezTo>
                <a:lnTo>
                  <a:pt x="201" y="369"/>
                </a:lnTo>
                <a:cubicBezTo>
                  <a:pt x="204" y="336"/>
                  <a:pt x="206" y="303"/>
                  <a:pt x="208" y="270"/>
                </a:cubicBezTo>
                <a:lnTo>
                  <a:pt x="208" y="270"/>
                </a:lnTo>
                <a:cubicBezTo>
                  <a:pt x="214" y="268"/>
                  <a:pt x="221" y="268"/>
                  <a:pt x="228" y="268"/>
                </a:cubicBezTo>
                <a:lnTo>
                  <a:pt x="228" y="268"/>
                </a:lnTo>
                <a:cubicBezTo>
                  <a:pt x="228" y="303"/>
                  <a:pt x="230" y="336"/>
                  <a:pt x="233" y="369"/>
                </a:cubicBezTo>
                <a:lnTo>
                  <a:pt x="233" y="369"/>
                </a:lnTo>
                <a:cubicBezTo>
                  <a:pt x="248" y="319"/>
                  <a:pt x="265" y="268"/>
                  <a:pt x="278" y="218"/>
                </a:cubicBezTo>
                <a:lnTo>
                  <a:pt x="278" y="218"/>
                </a:lnTo>
                <a:cubicBezTo>
                  <a:pt x="265" y="215"/>
                  <a:pt x="268" y="206"/>
                  <a:pt x="272" y="198"/>
                </a:cubicBezTo>
                <a:lnTo>
                  <a:pt x="272" y="198"/>
                </a:lnTo>
                <a:cubicBezTo>
                  <a:pt x="304" y="206"/>
                  <a:pt x="336" y="218"/>
                  <a:pt x="357" y="243"/>
                </a:cubicBezTo>
                <a:lnTo>
                  <a:pt x="357" y="243"/>
                </a:lnTo>
                <a:cubicBezTo>
                  <a:pt x="384" y="271"/>
                  <a:pt x="396" y="311"/>
                  <a:pt x="392" y="348"/>
                </a:cubicBezTo>
                <a:lnTo>
                  <a:pt x="392" y="348"/>
                </a:lnTo>
                <a:cubicBezTo>
                  <a:pt x="380" y="369"/>
                  <a:pt x="353" y="372"/>
                  <a:pt x="332" y="373"/>
                </a:cubicBezTo>
                <a:lnTo>
                  <a:pt x="332" y="373"/>
                </a:lnTo>
                <a:cubicBezTo>
                  <a:pt x="293" y="397"/>
                  <a:pt x="248" y="403"/>
                  <a:pt x="204" y="401"/>
                </a:cubicBezTo>
                <a:lnTo>
                  <a:pt x="204" y="401"/>
                </a:lnTo>
                <a:cubicBezTo>
                  <a:pt x="169" y="400"/>
                  <a:pt x="133" y="395"/>
                  <a:pt x="105" y="373"/>
                </a:cubicBezTo>
                <a:lnTo>
                  <a:pt x="105" y="373"/>
                </a:lnTo>
                <a:cubicBezTo>
                  <a:pt x="81" y="372"/>
                  <a:pt x="50" y="369"/>
                  <a:pt x="42" y="343"/>
                </a:cubicBezTo>
                <a:lnTo>
                  <a:pt x="42" y="343"/>
                </a:lnTo>
                <a:cubicBezTo>
                  <a:pt x="38" y="294"/>
                  <a:pt x="64" y="244"/>
                  <a:pt x="106" y="219"/>
                </a:cubicBezTo>
                <a:moveTo>
                  <a:pt x="261" y="339"/>
                </a:moveTo>
                <a:cubicBezTo>
                  <a:pt x="262" y="342"/>
                  <a:pt x="264" y="344"/>
                  <a:pt x="265" y="347"/>
                </a:cubicBezTo>
                <a:lnTo>
                  <a:pt x="265" y="347"/>
                </a:lnTo>
                <a:cubicBezTo>
                  <a:pt x="281" y="348"/>
                  <a:pt x="297" y="346"/>
                  <a:pt x="312" y="342"/>
                </a:cubicBezTo>
                <a:lnTo>
                  <a:pt x="312" y="342"/>
                </a:lnTo>
                <a:cubicBezTo>
                  <a:pt x="318" y="340"/>
                  <a:pt x="321" y="335"/>
                  <a:pt x="322" y="330"/>
                </a:cubicBezTo>
                <a:lnTo>
                  <a:pt x="322" y="330"/>
                </a:lnTo>
                <a:cubicBezTo>
                  <a:pt x="302" y="336"/>
                  <a:pt x="281" y="339"/>
                  <a:pt x="261" y="339"/>
                </a:cubicBezTo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path"/>
          <p:cNvSpPr/>
          <p:nvPr/>
        </p:nvSpPr>
        <p:spPr>
          <a:xfrm>
            <a:off x="10034406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30" y="270"/>
                </a:cubicBezTo>
                <a:lnTo>
                  <a:pt x="230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path"/>
          <p:cNvSpPr/>
          <p:nvPr/>
        </p:nvSpPr>
        <p:spPr>
          <a:xfrm>
            <a:off x="8644804" y="4428692"/>
            <a:ext cx="267873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8181604" y="4428692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8644805" y="3454951"/>
            <a:ext cx="267872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path"/>
          <p:cNvSpPr/>
          <p:nvPr/>
        </p:nvSpPr>
        <p:spPr>
          <a:xfrm>
            <a:off x="7718405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path"/>
          <p:cNvSpPr/>
          <p:nvPr/>
        </p:nvSpPr>
        <p:spPr>
          <a:xfrm>
            <a:off x="9108007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path"/>
          <p:cNvSpPr/>
          <p:nvPr/>
        </p:nvSpPr>
        <p:spPr>
          <a:xfrm>
            <a:off x="9571208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7255204" y="3454951"/>
            <a:ext cx="267871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path"/>
          <p:cNvSpPr/>
          <p:nvPr/>
        </p:nvSpPr>
        <p:spPr>
          <a:xfrm>
            <a:off x="7718404" y="4428692"/>
            <a:ext cx="267871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/>
          <p:cNvSpPr/>
          <p:nvPr/>
        </p:nvSpPr>
        <p:spPr>
          <a:xfrm>
            <a:off x="10034407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path"/>
          <p:cNvSpPr/>
          <p:nvPr/>
        </p:nvSpPr>
        <p:spPr>
          <a:xfrm>
            <a:off x="8181604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/>
          <p:cNvSpPr/>
          <p:nvPr/>
        </p:nvSpPr>
        <p:spPr>
          <a:xfrm>
            <a:off x="6792002" y="3454951"/>
            <a:ext cx="267870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" name="path"/>
          <p:cNvSpPr/>
          <p:nvPr/>
        </p:nvSpPr>
        <p:spPr>
          <a:xfrm>
            <a:off x="6792002" y="4428692"/>
            <a:ext cx="267869" cy="740324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4" name="path"/>
          <p:cNvSpPr/>
          <p:nvPr/>
        </p:nvSpPr>
        <p:spPr>
          <a:xfrm>
            <a:off x="9571208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3" y="3"/>
                  <a:pt x="139" y="53"/>
                </a:cubicBezTo>
                <a:lnTo>
                  <a:pt x="139" y="53"/>
                </a:lnTo>
                <a:cubicBezTo>
                  <a:pt x="115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8" y="340"/>
                </a:cubicBezTo>
                <a:lnTo>
                  <a:pt x="48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7" y="366"/>
                </a:cubicBezTo>
                <a:lnTo>
                  <a:pt x="317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40" y="253"/>
                </a:cubicBezTo>
                <a:lnTo>
                  <a:pt x="240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40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3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3" y="108"/>
                </a:lnTo>
                <a:close/>
                <a:moveTo>
                  <a:pt x="233" y="79"/>
                </a:moveTo>
                <a:cubicBezTo>
                  <a:pt x="240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4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5" y="184"/>
                </a:cubicBezTo>
                <a:lnTo>
                  <a:pt x="235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3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8" y="210"/>
                </a:cubicBezTo>
                <a:lnTo>
                  <a:pt x="158" y="210"/>
                </a:lnTo>
                <a:cubicBezTo>
                  <a:pt x="168" y="228"/>
                  <a:pt x="168" y="228"/>
                  <a:pt x="168" y="228"/>
                </a:cubicBezTo>
                <a:lnTo>
                  <a:pt x="168" y="228"/>
                </a:lnTo>
                <a:cubicBezTo>
                  <a:pt x="168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6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4" y="269"/>
                </a:cubicBezTo>
                <a:lnTo>
                  <a:pt x="264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path"/>
          <p:cNvSpPr/>
          <p:nvPr/>
        </p:nvSpPr>
        <p:spPr>
          <a:xfrm>
            <a:off x="7255203" y="4428692"/>
            <a:ext cx="267868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path"/>
          <p:cNvSpPr/>
          <p:nvPr/>
        </p:nvSpPr>
        <p:spPr>
          <a:xfrm>
            <a:off x="9108007" y="4428692"/>
            <a:ext cx="26786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8" y="670"/>
                </a:cubicBez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lnTo>
                  <a:pt x="388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8" y="619"/>
                </a:cubicBezTo>
                <a:lnTo>
                  <a:pt x="218" y="619"/>
                </a:lnTo>
                <a:cubicBezTo>
                  <a:pt x="218" y="619"/>
                  <a:pt x="218" y="619"/>
                  <a:pt x="218" y="619"/>
                </a:cubicBezTo>
                <a:lnTo>
                  <a:pt x="218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200" y="619"/>
                </a:cubicBezTo>
                <a:lnTo>
                  <a:pt x="200" y="619"/>
                </a:lnTo>
                <a:cubicBezTo>
                  <a:pt x="200" y="619"/>
                  <a:pt x="200" y="619"/>
                  <a:pt x="200" y="619"/>
                </a:cubicBezTo>
                <a:lnTo>
                  <a:pt x="200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" name="path"/>
          <p:cNvSpPr/>
          <p:nvPr/>
        </p:nvSpPr>
        <p:spPr>
          <a:xfrm>
            <a:off x="10497703" y="4428692"/>
            <a:ext cx="267777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path"/>
          <p:cNvSpPr/>
          <p:nvPr/>
        </p:nvSpPr>
        <p:spPr>
          <a:xfrm>
            <a:off x="10960903" y="4428692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3"/>
                </a:cubicBez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lnTo>
                  <a:pt x="83" y="293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3"/>
                </a:cubicBez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lnTo>
                  <a:pt x="337" y="293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60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1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9" name="path"/>
          <p:cNvSpPr/>
          <p:nvPr/>
        </p:nvSpPr>
        <p:spPr>
          <a:xfrm>
            <a:off x="10497703" y="3454951"/>
            <a:ext cx="267775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8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8" y="113"/>
                  <a:pt x="268" y="113"/>
                </a:cubicBezTo>
                <a:lnTo>
                  <a:pt x="268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path"/>
          <p:cNvSpPr/>
          <p:nvPr/>
        </p:nvSpPr>
        <p:spPr>
          <a:xfrm>
            <a:off x="10960904" y="3454951"/>
            <a:ext cx="267774" cy="740325"/>
          </a:xfrm>
          <a:custGeom>
            <a:rect l="0" t="0" r="0" b="0"/>
            <a:pathLst>
              <a:path w="421" h="1165">
                <a:moveTo>
                  <a:pt x="93" y="373"/>
                </a:moveTo>
                <a:cubicBezTo>
                  <a:pt x="93" y="369"/>
                  <a:pt x="97" y="365"/>
                  <a:pt x="101" y="365"/>
                </a:cubicBezTo>
                <a:lnTo>
                  <a:pt x="101" y="365"/>
                </a:lnTo>
                <a:lnTo>
                  <a:pt x="318" y="365"/>
                </a:lnTo>
                <a:lnTo>
                  <a:pt x="318" y="365"/>
                </a:lnTo>
                <a:lnTo>
                  <a:pt x="318" y="365"/>
                </a:lnTo>
                <a:cubicBezTo>
                  <a:pt x="323" y="365"/>
                  <a:pt x="326" y="369"/>
                  <a:pt x="326" y="373"/>
                </a:cubicBezTo>
                <a:lnTo>
                  <a:pt x="326" y="373"/>
                </a:lnTo>
                <a:cubicBezTo>
                  <a:pt x="326" y="373"/>
                  <a:pt x="326" y="373"/>
                  <a:pt x="326" y="373"/>
                </a:cubicBezTo>
                <a:lnTo>
                  <a:pt x="326" y="373"/>
                </a:lnTo>
                <a:lnTo>
                  <a:pt x="326" y="620"/>
                </a:lnTo>
                <a:lnTo>
                  <a:pt x="326" y="620"/>
                </a:lnTo>
                <a:lnTo>
                  <a:pt x="326" y="620"/>
                </a:lnTo>
                <a:cubicBezTo>
                  <a:pt x="326" y="624"/>
                  <a:pt x="323" y="628"/>
                  <a:pt x="318" y="628"/>
                </a:cubicBezTo>
                <a:lnTo>
                  <a:pt x="318" y="628"/>
                </a:lnTo>
                <a:lnTo>
                  <a:pt x="101" y="628"/>
                </a:lnTo>
                <a:lnTo>
                  <a:pt x="101" y="628"/>
                </a:lnTo>
                <a:lnTo>
                  <a:pt x="101" y="628"/>
                </a:lnTo>
                <a:cubicBezTo>
                  <a:pt x="97" y="628"/>
                  <a:pt x="93" y="624"/>
                  <a:pt x="93" y="620"/>
                </a:cubicBezTo>
                <a:lnTo>
                  <a:pt x="93" y="373"/>
                </a:lnTo>
                <a:close/>
              </a:path>
              <a:path w="421" h="1165">
                <a:moveTo>
                  <a:pt x="45" y="322"/>
                </a:moveTo>
                <a:cubicBezTo>
                  <a:pt x="48" y="303"/>
                  <a:pt x="65" y="290"/>
                  <a:pt x="83" y="292"/>
                </a:cubicBez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lnTo>
                  <a:pt x="83" y="292"/>
                </a:lnTo>
                <a:cubicBezTo>
                  <a:pt x="102" y="295"/>
                  <a:pt x="115" y="312"/>
                  <a:pt x="113" y="331"/>
                </a:cubicBezTo>
                <a:lnTo>
                  <a:pt x="113" y="331"/>
                </a:lnTo>
                <a:cubicBezTo>
                  <a:pt x="113" y="331"/>
                  <a:pt x="113" y="331"/>
                  <a:pt x="113" y="331"/>
                </a:cubicBezTo>
                <a:lnTo>
                  <a:pt x="113" y="331"/>
                </a:lnTo>
                <a:lnTo>
                  <a:pt x="72" y="637"/>
                </a:lnTo>
                <a:lnTo>
                  <a:pt x="72" y="637"/>
                </a:lnTo>
                <a:lnTo>
                  <a:pt x="72" y="637"/>
                </a:lnTo>
                <a:cubicBezTo>
                  <a:pt x="69" y="656"/>
                  <a:pt x="52" y="669"/>
                  <a:pt x="33" y="667"/>
                </a:cubicBez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lnTo>
                  <a:pt x="33" y="667"/>
                </a:lnTo>
                <a:cubicBezTo>
                  <a:pt x="15" y="664"/>
                  <a:pt x="2" y="647"/>
                  <a:pt x="4" y="628"/>
                </a:cubicBezTo>
                <a:lnTo>
                  <a:pt x="45" y="322"/>
                </a:lnTo>
                <a:close/>
              </a:path>
              <a:path w="421" h="1165">
                <a:moveTo>
                  <a:pt x="375" y="322"/>
                </a:moveTo>
                <a:cubicBezTo>
                  <a:pt x="373" y="303"/>
                  <a:pt x="356" y="290"/>
                  <a:pt x="337" y="292"/>
                </a:cubicBez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lnTo>
                  <a:pt x="337" y="292"/>
                </a:lnTo>
                <a:cubicBezTo>
                  <a:pt x="318" y="295"/>
                  <a:pt x="305" y="312"/>
                  <a:pt x="308" y="331"/>
                </a:cubicBezTo>
                <a:lnTo>
                  <a:pt x="308" y="331"/>
                </a:lnTo>
                <a:cubicBezTo>
                  <a:pt x="308" y="331"/>
                  <a:pt x="308" y="331"/>
                  <a:pt x="308" y="331"/>
                </a:cubicBezTo>
                <a:lnTo>
                  <a:pt x="308" y="331"/>
                </a:lnTo>
                <a:lnTo>
                  <a:pt x="349" y="641"/>
                </a:lnTo>
                <a:lnTo>
                  <a:pt x="349" y="641"/>
                </a:lnTo>
                <a:lnTo>
                  <a:pt x="349" y="641"/>
                </a:lnTo>
                <a:cubicBezTo>
                  <a:pt x="352" y="659"/>
                  <a:pt x="369" y="673"/>
                  <a:pt x="387" y="670"/>
                </a:cubicBez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lnTo>
                  <a:pt x="387" y="670"/>
                </a:lnTo>
                <a:cubicBezTo>
                  <a:pt x="406" y="668"/>
                  <a:pt x="419" y="650"/>
                  <a:pt x="417" y="632"/>
                </a:cubicBezTo>
                <a:lnTo>
                  <a:pt x="375" y="322"/>
                </a:lnTo>
                <a:close/>
              </a:path>
              <a:path w="421" h="1165">
                <a:moveTo>
                  <a:pt x="301" y="209"/>
                </a:moveTo>
                <a:cubicBezTo>
                  <a:pt x="300" y="152"/>
                  <a:pt x="310" y="87"/>
                  <a:pt x="274" y="37"/>
                </a:cubicBezTo>
                <a:lnTo>
                  <a:pt x="274" y="37"/>
                </a:lnTo>
                <a:cubicBezTo>
                  <a:pt x="241" y="-6"/>
                  <a:pt x="162" y="3"/>
                  <a:pt x="138" y="53"/>
                </a:cubicBezTo>
                <a:lnTo>
                  <a:pt x="138" y="53"/>
                </a:lnTo>
                <a:cubicBezTo>
                  <a:pt x="114" y="102"/>
                  <a:pt x="121" y="157"/>
                  <a:pt x="121" y="210"/>
                </a:cubicBezTo>
                <a:lnTo>
                  <a:pt x="121" y="210"/>
                </a:lnTo>
                <a:cubicBezTo>
                  <a:pt x="73" y="233"/>
                  <a:pt x="41" y="284"/>
                  <a:pt x="46" y="339"/>
                </a:cubicBezTo>
                <a:lnTo>
                  <a:pt x="46" y="339"/>
                </a:lnTo>
                <a:cubicBezTo>
                  <a:pt x="46" y="339"/>
                  <a:pt x="46" y="339"/>
                  <a:pt x="47" y="340"/>
                </a:cubicBezTo>
                <a:lnTo>
                  <a:pt x="47" y="340"/>
                </a:lnTo>
                <a:cubicBezTo>
                  <a:pt x="58" y="361"/>
                  <a:pt x="83" y="362"/>
                  <a:pt x="103" y="365"/>
                </a:cubicBezTo>
                <a:lnTo>
                  <a:pt x="103" y="365"/>
                </a:lnTo>
                <a:cubicBezTo>
                  <a:pt x="121" y="374"/>
                  <a:pt x="137" y="384"/>
                  <a:pt x="156" y="386"/>
                </a:cubicBezTo>
                <a:lnTo>
                  <a:pt x="156" y="386"/>
                </a:lnTo>
                <a:cubicBezTo>
                  <a:pt x="209" y="396"/>
                  <a:pt x="269" y="395"/>
                  <a:pt x="316" y="366"/>
                </a:cubicBezTo>
                <a:lnTo>
                  <a:pt x="316" y="366"/>
                </a:lnTo>
                <a:cubicBezTo>
                  <a:pt x="337" y="361"/>
                  <a:pt x="367" y="364"/>
                  <a:pt x="376" y="340"/>
                </a:cubicBezTo>
                <a:lnTo>
                  <a:pt x="376" y="340"/>
                </a:lnTo>
                <a:cubicBezTo>
                  <a:pt x="385" y="286"/>
                  <a:pt x="349" y="233"/>
                  <a:pt x="301" y="209"/>
                </a:cubicBezTo>
                <a:moveTo>
                  <a:pt x="267" y="210"/>
                </a:moveTo>
                <a:cubicBezTo>
                  <a:pt x="274" y="224"/>
                  <a:pt x="281" y="238"/>
                  <a:pt x="289" y="253"/>
                </a:cubicBezTo>
                <a:lnTo>
                  <a:pt x="289" y="253"/>
                </a:lnTo>
                <a:cubicBezTo>
                  <a:pt x="272" y="253"/>
                  <a:pt x="256" y="254"/>
                  <a:pt x="239" y="253"/>
                </a:cubicBezTo>
                <a:lnTo>
                  <a:pt x="239" y="253"/>
                </a:lnTo>
                <a:cubicBezTo>
                  <a:pt x="248" y="239"/>
                  <a:pt x="257" y="225"/>
                  <a:pt x="267" y="210"/>
                </a:cubicBezTo>
                <a:moveTo>
                  <a:pt x="212" y="269"/>
                </a:moveTo>
                <a:cubicBezTo>
                  <a:pt x="203" y="249"/>
                  <a:pt x="178" y="213"/>
                  <a:pt x="178" y="213"/>
                </a:cubicBezTo>
                <a:lnTo>
                  <a:pt x="178" y="213"/>
                </a:lnTo>
                <a:cubicBezTo>
                  <a:pt x="178" y="213"/>
                  <a:pt x="176" y="202"/>
                  <a:pt x="175" y="197"/>
                </a:cubicBezTo>
                <a:lnTo>
                  <a:pt x="175" y="197"/>
                </a:lnTo>
                <a:cubicBezTo>
                  <a:pt x="189" y="204"/>
                  <a:pt x="204" y="211"/>
                  <a:pt x="219" y="209"/>
                </a:cubicBezTo>
                <a:lnTo>
                  <a:pt x="219" y="209"/>
                </a:lnTo>
                <a:cubicBezTo>
                  <a:pt x="231" y="207"/>
                  <a:pt x="239" y="200"/>
                  <a:pt x="250" y="195"/>
                </a:cubicBezTo>
                <a:lnTo>
                  <a:pt x="250" y="195"/>
                </a:lnTo>
                <a:cubicBezTo>
                  <a:pt x="250" y="197"/>
                  <a:pt x="250" y="201"/>
                  <a:pt x="250" y="204"/>
                </a:cubicBezTo>
                <a:lnTo>
                  <a:pt x="250" y="204"/>
                </a:lnTo>
                <a:cubicBezTo>
                  <a:pt x="241" y="228"/>
                  <a:pt x="222" y="245"/>
                  <a:pt x="212" y="269"/>
                </a:cubicBezTo>
                <a:moveTo>
                  <a:pt x="282" y="108"/>
                </a:moveTo>
                <a:cubicBezTo>
                  <a:pt x="294" y="122"/>
                  <a:pt x="284" y="138"/>
                  <a:pt x="275" y="150"/>
                </a:cubicBezTo>
                <a:lnTo>
                  <a:pt x="275" y="150"/>
                </a:lnTo>
                <a:cubicBezTo>
                  <a:pt x="276" y="141"/>
                  <a:pt x="280" y="122"/>
                  <a:pt x="280" y="122"/>
                </a:cubicBezTo>
                <a:lnTo>
                  <a:pt x="280" y="122"/>
                </a:lnTo>
                <a:lnTo>
                  <a:pt x="282" y="108"/>
                </a:lnTo>
                <a:close/>
                <a:moveTo>
                  <a:pt x="233" y="79"/>
                </a:moveTo>
                <a:cubicBezTo>
                  <a:pt x="239" y="90"/>
                  <a:pt x="250" y="100"/>
                  <a:pt x="260" y="108"/>
                </a:cubicBezTo>
                <a:lnTo>
                  <a:pt x="260" y="108"/>
                </a:lnTo>
                <a:cubicBezTo>
                  <a:pt x="263" y="110"/>
                  <a:pt x="269" y="113"/>
                  <a:pt x="269" y="113"/>
                </a:cubicBezTo>
                <a:lnTo>
                  <a:pt x="269" y="113"/>
                </a:lnTo>
                <a:cubicBezTo>
                  <a:pt x="265" y="121"/>
                  <a:pt x="265" y="121"/>
                  <a:pt x="265" y="121"/>
                </a:cubicBezTo>
                <a:lnTo>
                  <a:pt x="265" y="121"/>
                </a:lnTo>
                <a:cubicBezTo>
                  <a:pt x="265" y="121"/>
                  <a:pt x="253" y="167"/>
                  <a:pt x="234" y="184"/>
                </a:cubicBezTo>
                <a:lnTo>
                  <a:pt x="234" y="184"/>
                </a:lnTo>
                <a:cubicBezTo>
                  <a:pt x="223" y="195"/>
                  <a:pt x="200" y="197"/>
                  <a:pt x="189" y="184"/>
                </a:cubicBezTo>
                <a:lnTo>
                  <a:pt x="189" y="184"/>
                </a:lnTo>
                <a:cubicBezTo>
                  <a:pt x="170" y="166"/>
                  <a:pt x="162" y="141"/>
                  <a:pt x="159" y="117"/>
                </a:cubicBezTo>
                <a:lnTo>
                  <a:pt x="159" y="117"/>
                </a:lnTo>
                <a:cubicBezTo>
                  <a:pt x="188" y="113"/>
                  <a:pt x="214" y="99"/>
                  <a:pt x="233" y="79"/>
                </a:cubicBezTo>
                <a:moveTo>
                  <a:pt x="147" y="150"/>
                </a:moveTo>
                <a:cubicBezTo>
                  <a:pt x="140" y="138"/>
                  <a:pt x="135" y="126"/>
                  <a:pt x="135" y="113"/>
                </a:cubicBezTo>
                <a:lnTo>
                  <a:pt x="135" y="113"/>
                </a:lnTo>
                <a:cubicBezTo>
                  <a:pt x="150" y="118"/>
                  <a:pt x="145" y="137"/>
                  <a:pt x="147" y="150"/>
                </a:cubicBezTo>
                <a:moveTo>
                  <a:pt x="137" y="253"/>
                </a:moveTo>
                <a:cubicBezTo>
                  <a:pt x="137" y="253"/>
                  <a:pt x="145" y="228"/>
                  <a:pt x="157" y="210"/>
                </a:cubicBezTo>
                <a:lnTo>
                  <a:pt x="157" y="210"/>
                </a:lnTo>
                <a:cubicBezTo>
                  <a:pt x="167" y="228"/>
                  <a:pt x="167" y="228"/>
                  <a:pt x="167" y="228"/>
                </a:cubicBezTo>
                <a:lnTo>
                  <a:pt x="167" y="228"/>
                </a:lnTo>
                <a:cubicBezTo>
                  <a:pt x="167" y="228"/>
                  <a:pt x="179" y="244"/>
                  <a:pt x="184" y="253"/>
                </a:cubicBezTo>
                <a:lnTo>
                  <a:pt x="184" y="253"/>
                </a:lnTo>
                <a:cubicBezTo>
                  <a:pt x="169" y="254"/>
                  <a:pt x="137" y="253"/>
                  <a:pt x="137" y="253"/>
                </a:cubicBezTo>
                <a:moveTo>
                  <a:pt x="203" y="376"/>
                </a:moveTo>
                <a:cubicBezTo>
                  <a:pt x="203" y="376"/>
                  <a:pt x="173" y="306"/>
                  <a:pt x="160" y="269"/>
                </a:cubicBezTo>
                <a:lnTo>
                  <a:pt x="160" y="269"/>
                </a:lnTo>
                <a:cubicBezTo>
                  <a:pt x="171" y="269"/>
                  <a:pt x="183" y="270"/>
                  <a:pt x="194" y="270"/>
                </a:cubicBezTo>
                <a:lnTo>
                  <a:pt x="194" y="270"/>
                </a:lnTo>
                <a:cubicBezTo>
                  <a:pt x="200" y="286"/>
                  <a:pt x="205" y="302"/>
                  <a:pt x="212" y="317"/>
                </a:cubicBezTo>
                <a:lnTo>
                  <a:pt x="212" y="317"/>
                </a:lnTo>
                <a:cubicBezTo>
                  <a:pt x="218" y="302"/>
                  <a:pt x="224" y="286"/>
                  <a:pt x="229" y="270"/>
                </a:cubicBezTo>
                <a:lnTo>
                  <a:pt x="229" y="270"/>
                </a:lnTo>
                <a:cubicBezTo>
                  <a:pt x="241" y="270"/>
                  <a:pt x="252" y="269"/>
                  <a:pt x="263" y="269"/>
                </a:cubicBezTo>
                <a:lnTo>
                  <a:pt x="263" y="269"/>
                </a:lnTo>
                <a:cubicBezTo>
                  <a:pt x="251" y="303"/>
                  <a:pt x="222" y="376"/>
                  <a:pt x="222" y="376"/>
                </a:cubicBezTo>
                <a:lnTo>
                  <a:pt x="222" y="376"/>
                </a:lnTo>
                <a:lnTo>
                  <a:pt x="203" y="376"/>
                </a:lnTo>
                <a:close/>
                <a:moveTo>
                  <a:pt x="313" y="332"/>
                </a:moveTo>
                <a:cubicBezTo>
                  <a:pt x="295" y="337"/>
                  <a:pt x="276" y="340"/>
                  <a:pt x="257" y="340"/>
                </a:cubicBezTo>
                <a:lnTo>
                  <a:pt x="257" y="340"/>
                </a:lnTo>
                <a:cubicBezTo>
                  <a:pt x="257" y="337"/>
                  <a:pt x="260" y="333"/>
                  <a:pt x="261" y="332"/>
                </a:cubicBezTo>
                <a:lnTo>
                  <a:pt x="261" y="332"/>
                </a:lnTo>
                <a:cubicBezTo>
                  <a:pt x="279" y="331"/>
                  <a:pt x="298" y="331"/>
                  <a:pt x="314" y="322"/>
                </a:cubicBezTo>
                <a:lnTo>
                  <a:pt x="314" y="322"/>
                </a:lnTo>
                <a:cubicBezTo>
                  <a:pt x="314" y="325"/>
                  <a:pt x="314" y="330"/>
                  <a:pt x="313" y="332"/>
                </a:cubicBezTo>
              </a:path>
              <a:path w="421" h="1165">
                <a:moveTo>
                  <a:pt x="326" y="614"/>
                </a:moveTo>
                <a:cubicBezTo>
                  <a:pt x="325" y="584"/>
                  <a:pt x="299" y="561"/>
                  <a:pt x="269" y="562"/>
                </a:cubicBez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lnTo>
                  <a:pt x="269" y="562"/>
                </a:lnTo>
                <a:cubicBezTo>
                  <a:pt x="239" y="563"/>
                  <a:pt x="216" y="589"/>
                  <a:pt x="217" y="619"/>
                </a:cubicBezTo>
                <a:lnTo>
                  <a:pt x="217" y="619"/>
                </a:lnTo>
                <a:cubicBezTo>
                  <a:pt x="217" y="619"/>
                  <a:pt x="217" y="619"/>
                  <a:pt x="217" y="619"/>
                </a:cubicBezTo>
                <a:lnTo>
                  <a:pt x="217" y="619"/>
                </a:lnTo>
                <a:lnTo>
                  <a:pt x="241" y="1111"/>
                </a:lnTo>
                <a:lnTo>
                  <a:pt x="241" y="1111"/>
                </a:lnTo>
                <a:lnTo>
                  <a:pt x="241" y="1111"/>
                </a:lnTo>
                <a:cubicBezTo>
                  <a:pt x="242" y="1141"/>
                  <a:pt x="268" y="1164"/>
                  <a:pt x="298" y="1163"/>
                </a:cubicBez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lnTo>
                  <a:pt x="298" y="1163"/>
                </a:lnTo>
                <a:cubicBezTo>
                  <a:pt x="328" y="1161"/>
                  <a:pt x="351" y="1136"/>
                  <a:pt x="349" y="1106"/>
                </a:cubicBezTo>
                <a:lnTo>
                  <a:pt x="326" y="614"/>
                </a:lnTo>
                <a:close/>
              </a:path>
              <a:path w="421" h="1165">
                <a:moveTo>
                  <a:pt x="91" y="614"/>
                </a:moveTo>
                <a:cubicBezTo>
                  <a:pt x="92" y="584"/>
                  <a:pt x="118" y="561"/>
                  <a:pt x="148" y="562"/>
                </a:cubicBez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lnTo>
                  <a:pt x="148" y="562"/>
                </a:lnTo>
                <a:cubicBezTo>
                  <a:pt x="178" y="563"/>
                  <a:pt x="201" y="589"/>
                  <a:pt x="199" y="619"/>
                </a:cubicBezTo>
                <a:lnTo>
                  <a:pt x="199" y="619"/>
                </a:lnTo>
                <a:cubicBezTo>
                  <a:pt x="199" y="619"/>
                  <a:pt x="199" y="619"/>
                  <a:pt x="199" y="619"/>
                </a:cubicBezTo>
                <a:lnTo>
                  <a:pt x="199" y="619"/>
                </a:lnTo>
                <a:lnTo>
                  <a:pt x="176" y="1111"/>
                </a:lnTo>
                <a:lnTo>
                  <a:pt x="176" y="1111"/>
                </a:lnTo>
                <a:lnTo>
                  <a:pt x="176" y="1111"/>
                </a:lnTo>
                <a:cubicBezTo>
                  <a:pt x="175" y="1141"/>
                  <a:pt x="149" y="1164"/>
                  <a:pt x="119" y="1163"/>
                </a:cubicBez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lnTo>
                  <a:pt x="119" y="1163"/>
                </a:lnTo>
                <a:cubicBezTo>
                  <a:pt x="89" y="1161"/>
                  <a:pt x="66" y="1136"/>
                  <a:pt x="68" y="1106"/>
                </a:cubicBezTo>
                <a:lnTo>
                  <a:pt x="91" y="614"/>
                </a:lnTo>
                <a:close/>
              </a:path>
            </a:pathLst>
          </a:cu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1" name="rect"/>
          <p:cNvSpPr/>
          <p:nvPr/>
        </p:nvSpPr>
        <p:spPr>
          <a:xfrm>
            <a:off x="1102900" y="1782128"/>
            <a:ext cx="59816" cy="44481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rect"/>
          <p:cNvSpPr/>
          <p:nvPr/>
        </p:nvSpPr>
        <p:spPr>
          <a:xfrm>
            <a:off x="4659058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" name="rect"/>
          <p:cNvSpPr/>
          <p:nvPr/>
        </p:nvSpPr>
        <p:spPr>
          <a:xfrm>
            <a:off x="4659058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rect"/>
          <p:cNvSpPr/>
          <p:nvPr/>
        </p:nvSpPr>
        <p:spPr>
          <a:xfrm>
            <a:off x="1887854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5" name="rect"/>
          <p:cNvSpPr/>
          <p:nvPr/>
        </p:nvSpPr>
        <p:spPr>
          <a:xfrm>
            <a:off x="1887854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rect"/>
          <p:cNvSpPr/>
          <p:nvPr/>
        </p:nvSpPr>
        <p:spPr>
          <a:xfrm>
            <a:off x="1425987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rect"/>
          <p:cNvSpPr/>
          <p:nvPr/>
        </p:nvSpPr>
        <p:spPr>
          <a:xfrm>
            <a:off x="96412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8" name="rect"/>
          <p:cNvSpPr/>
          <p:nvPr/>
        </p:nvSpPr>
        <p:spPr>
          <a:xfrm>
            <a:off x="1425987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" name="rect"/>
          <p:cNvSpPr/>
          <p:nvPr/>
        </p:nvSpPr>
        <p:spPr>
          <a:xfrm>
            <a:off x="2811589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0" name="rect"/>
          <p:cNvSpPr/>
          <p:nvPr/>
        </p:nvSpPr>
        <p:spPr>
          <a:xfrm>
            <a:off x="4197190" y="4571524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" name="rect"/>
          <p:cNvSpPr/>
          <p:nvPr/>
        </p:nvSpPr>
        <p:spPr>
          <a:xfrm>
            <a:off x="419719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rect"/>
          <p:cNvSpPr/>
          <p:nvPr/>
        </p:nvSpPr>
        <p:spPr>
          <a:xfrm>
            <a:off x="964120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rect"/>
          <p:cNvSpPr/>
          <p:nvPr/>
        </p:nvSpPr>
        <p:spPr>
          <a:xfrm>
            <a:off x="2811589" y="3597688"/>
            <a:ext cx="26384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rect"/>
          <p:cNvSpPr/>
          <p:nvPr/>
        </p:nvSpPr>
        <p:spPr>
          <a:xfrm>
            <a:off x="2349721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rect"/>
          <p:cNvSpPr/>
          <p:nvPr/>
        </p:nvSpPr>
        <p:spPr>
          <a:xfrm>
            <a:off x="2349721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rect"/>
          <p:cNvSpPr/>
          <p:nvPr/>
        </p:nvSpPr>
        <p:spPr>
          <a:xfrm>
            <a:off x="3735323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rect"/>
          <p:cNvSpPr/>
          <p:nvPr/>
        </p:nvSpPr>
        <p:spPr>
          <a:xfrm>
            <a:off x="5120926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rect"/>
          <p:cNvSpPr/>
          <p:nvPr/>
        </p:nvSpPr>
        <p:spPr>
          <a:xfrm>
            <a:off x="5120926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rect"/>
          <p:cNvSpPr/>
          <p:nvPr/>
        </p:nvSpPr>
        <p:spPr>
          <a:xfrm>
            <a:off x="3273457" y="3597688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rect"/>
          <p:cNvSpPr/>
          <p:nvPr/>
        </p:nvSpPr>
        <p:spPr>
          <a:xfrm>
            <a:off x="3273457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rect"/>
          <p:cNvSpPr/>
          <p:nvPr/>
        </p:nvSpPr>
        <p:spPr>
          <a:xfrm>
            <a:off x="3735323" y="4571524"/>
            <a:ext cx="26383" cy="19620"/>
          </a:xfrm>
          <a:prstGeom prst="rect">
            <a:avLst/>
          </a:prstGeom>
          <a:solidFill>
            <a:srgbClr val="43AE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73" name="picture 17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8486868" y="2548470"/>
            <a:ext cx="256158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3386" algn="l" rtl="0" eaLnBrk="0">
              <a:lnSpc>
                <a:spcPct val="86000"/>
              </a:lnSpc>
            </a:pPr>
            <a:r>
              <a:rPr sz="1300" spc="5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根据项目特点和业主需求，制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1300"/>
          </a:p>
          <a:p>
            <a:pPr marL="12700" indent="4457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收楼活动的详细流程，包括</a:t>
            </a:r>
            <a:r>
              <a:rPr sz="1300" spc="-1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房、  </a:t>
            </a:r>
            <a:r>
              <a:rPr sz="1300" spc="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签署相关文件</a:t>
            </a: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环节。</a:t>
            </a:r>
            <a:endParaRPr lang="Microsoft YaHei" altLang="Microsoft YaHei" sz="1300"/>
          </a:p>
        </p:txBody>
      </p:sp>
      <p:sp>
        <p:nvSpPr>
          <p:cNvPr id="176" name="textbox 176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制定收楼计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7" name="textbox 197"/>
          <p:cNvSpPr/>
          <p:nvPr/>
        </p:nvSpPr>
        <p:spPr>
          <a:xfrm>
            <a:off x="8487382" y="4651426"/>
            <a:ext cx="256158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7"/>
              </a:lnSpc>
            </a:pPr>
            <a:endParaRPr lang="Arial" altLang="Arial" sz="100"/>
          </a:p>
          <a:p>
            <a:pPr marL="23159" algn="l" rtl="0" eaLnBrk="0">
              <a:lnSpc>
                <a:spcPct val="86000"/>
              </a:lnSpc>
            </a:pPr>
            <a:r>
              <a:rPr sz="1300" spc="-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明确收楼活动的目标与预期效果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2700" algn="l" rtl="0" eaLnBrk="0">
              <a:lnSpc>
                <a:spcPts val="2423"/>
              </a:lnSpc>
            </a:pPr>
            <a:r>
              <a:rPr sz="1300" spc="-3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如业主满意度、收楼率等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9234120" y="4135519"/>
            <a:ext cx="142303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设定目标与预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9334933" y="1991572"/>
            <a:ext cx="122237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制定详细流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500"/>
          </a:p>
        </p:txBody>
      </p:sp>
      <p:sp>
        <p:nvSpPr>
          <p:cNvPr id="20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F8AD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87400" y="1142999"/>
            <a:ext cx="2621495" cy="2647105"/>
          </a:xfrm>
          <a:prstGeom prst="rect">
            <a:avLst/>
          </a:prstGeom>
        </p:spPr>
      </p:pic>
      <p:pic>
        <p:nvPicPr>
          <p:cNvPr id="203" name="picture 2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91051" y="3854863"/>
            <a:ext cx="2621495" cy="2621472"/>
          </a:xfrm>
          <a:prstGeom prst="rect">
            <a:avLst/>
          </a:prstGeom>
        </p:spPr>
      </p:pic>
      <p:pic>
        <p:nvPicPr>
          <p:cNvPr id="204" name="picture 2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467100" y="3860800"/>
            <a:ext cx="2566604" cy="2621472"/>
          </a:xfrm>
          <a:prstGeom prst="rect">
            <a:avLst/>
          </a:prstGeom>
        </p:spPr>
      </p:pic>
      <p:pic>
        <p:nvPicPr>
          <p:cNvPr id="205" name="picture 20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839200" y="3860800"/>
            <a:ext cx="2558510" cy="2621472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6158674" y="3854863"/>
            <a:ext cx="2558510" cy="2621472"/>
            <a:chExt cx="2558510" cy="2621472"/>
          </a:xfrm>
        </p:grpSpPr>
        <p:sp>
          <p:nvSpPr>
            <p:cNvPr id="206" name="rect"/>
            <p:cNvSpPr/>
            <p:nvPr/>
          </p:nvSpPr>
          <p:spPr>
            <a:xfrm>
              <a:off x="0" y="0"/>
              <a:ext cx="2558510" cy="2621472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747902" y="414226"/>
              <a:ext cx="1062610" cy="944458"/>
            </a:xfrm>
            <a:custGeom>
              <a:rect l="0" t="0" r="0" b="0"/>
              <a:pathLst>
                <a:path w="1672" h="1487">
                  <a:moveTo>
                    <a:pt x="409" y="781"/>
                  </a:moveTo>
                  <a:cubicBezTo>
                    <a:pt x="396" y="781"/>
                    <a:pt x="383" y="781"/>
                    <a:pt x="371" y="782"/>
                  </a:cubicBezTo>
                  <a:lnTo>
                    <a:pt x="371" y="782"/>
                  </a:lnTo>
                  <a:cubicBezTo>
                    <a:pt x="362" y="782"/>
                    <a:pt x="355" y="790"/>
                    <a:pt x="357" y="804"/>
                  </a:cubicBezTo>
                  <a:lnTo>
                    <a:pt x="357" y="804"/>
                  </a:lnTo>
                  <a:cubicBezTo>
                    <a:pt x="371" y="872"/>
                    <a:pt x="413" y="1092"/>
                    <a:pt x="431" y="1174"/>
                  </a:cubicBezTo>
                  <a:lnTo>
                    <a:pt x="431" y="1174"/>
                  </a:lnTo>
                  <a:cubicBezTo>
                    <a:pt x="448" y="1255"/>
                    <a:pt x="468" y="1287"/>
                    <a:pt x="512" y="1289"/>
                  </a:cubicBezTo>
                  <a:lnTo>
                    <a:pt x="512" y="1289"/>
                  </a:lnTo>
                  <a:cubicBezTo>
                    <a:pt x="556" y="1290"/>
                    <a:pt x="581" y="1290"/>
                    <a:pt x="605" y="1289"/>
                  </a:cubicBezTo>
                  <a:lnTo>
                    <a:pt x="605" y="1289"/>
                  </a:lnTo>
                  <a:cubicBezTo>
                    <a:pt x="625" y="1288"/>
                    <a:pt x="628" y="1287"/>
                    <a:pt x="621" y="1251"/>
                  </a:cubicBezTo>
                  <a:lnTo>
                    <a:pt x="621" y="1251"/>
                  </a:lnTo>
                  <a:cubicBezTo>
                    <a:pt x="607" y="1176"/>
                    <a:pt x="558" y="917"/>
                    <a:pt x="541" y="837"/>
                  </a:cubicBezTo>
                  <a:lnTo>
                    <a:pt x="541" y="837"/>
                  </a:lnTo>
                  <a:cubicBezTo>
                    <a:pt x="538" y="820"/>
                    <a:pt x="538" y="781"/>
                    <a:pt x="508" y="782"/>
                  </a:cubicBezTo>
                  <a:lnTo>
                    <a:pt x="508" y="782"/>
                  </a:lnTo>
                  <a:cubicBezTo>
                    <a:pt x="493" y="782"/>
                    <a:pt x="471" y="782"/>
                    <a:pt x="446" y="781"/>
                  </a:cubicBezTo>
                  <a:lnTo>
                    <a:pt x="446" y="781"/>
                  </a:lnTo>
                  <a:cubicBezTo>
                    <a:pt x="434" y="781"/>
                    <a:pt x="421" y="781"/>
                    <a:pt x="409" y="781"/>
                  </a:cubicBezTo>
                  <a:moveTo>
                    <a:pt x="43" y="525"/>
                  </a:moveTo>
                  <a:lnTo>
                    <a:pt x="261" y="525"/>
                  </a:lnTo>
                  <a:lnTo>
                    <a:pt x="260" y="547"/>
                  </a:lnTo>
                  <a:lnTo>
                    <a:pt x="260" y="547"/>
                  </a:lnTo>
                  <a:cubicBezTo>
                    <a:pt x="263" y="593"/>
                    <a:pt x="289" y="637"/>
                    <a:pt x="331" y="661"/>
                  </a:cubicBezTo>
                  <a:lnTo>
                    <a:pt x="331" y="661"/>
                  </a:lnTo>
                  <a:cubicBezTo>
                    <a:pt x="400" y="701"/>
                    <a:pt x="488" y="678"/>
                    <a:pt x="528" y="609"/>
                  </a:cubicBezTo>
                  <a:lnTo>
                    <a:pt x="528" y="609"/>
                  </a:lnTo>
                  <a:lnTo>
                    <a:pt x="576" y="525"/>
                  </a:lnTo>
                  <a:lnTo>
                    <a:pt x="884" y="525"/>
                  </a:lnTo>
                  <a:lnTo>
                    <a:pt x="879" y="535"/>
                  </a:lnTo>
                  <a:lnTo>
                    <a:pt x="879" y="535"/>
                  </a:lnTo>
                  <a:cubicBezTo>
                    <a:pt x="856" y="590"/>
                    <a:pt x="843" y="651"/>
                    <a:pt x="843" y="714"/>
                  </a:cubicBezTo>
                  <a:lnTo>
                    <a:pt x="843" y="714"/>
                  </a:lnTo>
                  <a:cubicBezTo>
                    <a:pt x="843" y="730"/>
                    <a:pt x="844" y="746"/>
                    <a:pt x="845" y="761"/>
                  </a:cubicBezTo>
                  <a:lnTo>
                    <a:pt x="845" y="761"/>
                  </a:lnTo>
                  <a:lnTo>
                    <a:pt x="848" y="779"/>
                  </a:lnTo>
                  <a:lnTo>
                    <a:pt x="842" y="779"/>
                  </a:lnTo>
                  <a:lnTo>
                    <a:pt x="842" y="779"/>
                  </a:lnTo>
                  <a:cubicBezTo>
                    <a:pt x="823" y="779"/>
                    <a:pt x="798" y="778"/>
                    <a:pt x="773" y="778"/>
                  </a:cubicBezTo>
                  <a:lnTo>
                    <a:pt x="773" y="778"/>
                  </a:lnTo>
                  <a:cubicBezTo>
                    <a:pt x="762" y="778"/>
                    <a:pt x="752" y="778"/>
                    <a:pt x="742" y="778"/>
                  </a:cubicBezTo>
                  <a:lnTo>
                    <a:pt x="742" y="778"/>
                  </a:lnTo>
                  <a:cubicBezTo>
                    <a:pt x="729" y="778"/>
                    <a:pt x="717" y="778"/>
                    <a:pt x="708" y="779"/>
                  </a:cubicBezTo>
                  <a:lnTo>
                    <a:pt x="708" y="779"/>
                  </a:lnTo>
                  <a:cubicBezTo>
                    <a:pt x="674" y="780"/>
                    <a:pt x="668" y="807"/>
                    <a:pt x="670" y="823"/>
                  </a:cubicBezTo>
                  <a:lnTo>
                    <a:pt x="670" y="823"/>
                  </a:lnTo>
                  <a:cubicBezTo>
                    <a:pt x="689" y="971"/>
                    <a:pt x="721" y="1235"/>
                    <a:pt x="725" y="1262"/>
                  </a:cubicBezTo>
                  <a:lnTo>
                    <a:pt x="725" y="1262"/>
                  </a:lnTo>
                  <a:cubicBezTo>
                    <a:pt x="728" y="1289"/>
                    <a:pt x="729" y="1287"/>
                    <a:pt x="746" y="1292"/>
                  </a:cubicBezTo>
                  <a:lnTo>
                    <a:pt x="746" y="1292"/>
                  </a:lnTo>
                  <a:lnTo>
                    <a:pt x="822" y="1291"/>
                  </a:lnTo>
                  <a:lnTo>
                    <a:pt x="822" y="1291"/>
                  </a:lnTo>
                  <a:cubicBezTo>
                    <a:pt x="839" y="1290"/>
                    <a:pt x="837" y="1286"/>
                    <a:pt x="841" y="1258"/>
                  </a:cubicBezTo>
                  <a:lnTo>
                    <a:pt x="841" y="1258"/>
                  </a:lnTo>
                  <a:cubicBezTo>
                    <a:pt x="844" y="1239"/>
                    <a:pt x="866" y="1052"/>
                    <a:pt x="881" y="930"/>
                  </a:cubicBezTo>
                  <a:lnTo>
                    <a:pt x="881" y="930"/>
                  </a:lnTo>
                  <a:lnTo>
                    <a:pt x="884" y="903"/>
                  </a:lnTo>
                  <a:lnTo>
                    <a:pt x="899" y="933"/>
                  </a:lnTo>
                  <a:lnTo>
                    <a:pt x="899" y="933"/>
                  </a:lnTo>
                  <a:cubicBezTo>
                    <a:pt x="920" y="973"/>
                    <a:pt x="947" y="1008"/>
                    <a:pt x="978" y="1039"/>
                  </a:cubicBezTo>
                  <a:lnTo>
                    <a:pt x="978" y="1039"/>
                  </a:lnTo>
                  <a:lnTo>
                    <a:pt x="986" y="1047"/>
                  </a:lnTo>
                  <a:lnTo>
                    <a:pt x="974" y="1108"/>
                  </a:lnTo>
                  <a:lnTo>
                    <a:pt x="974" y="1108"/>
                  </a:lnTo>
                  <a:cubicBezTo>
                    <a:pt x="962" y="1169"/>
                    <a:pt x="952" y="1223"/>
                    <a:pt x="947" y="1251"/>
                  </a:cubicBezTo>
                  <a:lnTo>
                    <a:pt x="947" y="1251"/>
                  </a:lnTo>
                  <a:cubicBezTo>
                    <a:pt x="940" y="1287"/>
                    <a:pt x="943" y="1288"/>
                    <a:pt x="963" y="1289"/>
                  </a:cubicBezTo>
                  <a:lnTo>
                    <a:pt x="963" y="1289"/>
                  </a:lnTo>
                  <a:cubicBezTo>
                    <a:pt x="988" y="1290"/>
                    <a:pt x="1012" y="1290"/>
                    <a:pt x="1056" y="1289"/>
                  </a:cubicBezTo>
                  <a:lnTo>
                    <a:pt x="1056" y="1289"/>
                  </a:lnTo>
                  <a:cubicBezTo>
                    <a:pt x="1100" y="1287"/>
                    <a:pt x="1120" y="1255"/>
                    <a:pt x="1137" y="1174"/>
                  </a:cubicBezTo>
                  <a:lnTo>
                    <a:pt x="1137" y="1174"/>
                  </a:lnTo>
                  <a:cubicBezTo>
                    <a:pt x="1138" y="1169"/>
                    <a:pt x="1140" y="1164"/>
                    <a:pt x="1141" y="1157"/>
                  </a:cubicBezTo>
                  <a:lnTo>
                    <a:pt x="1141" y="1157"/>
                  </a:lnTo>
                  <a:lnTo>
                    <a:pt x="1143" y="1145"/>
                  </a:lnTo>
                  <a:lnTo>
                    <a:pt x="1166" y="1154"/>
                  </a:lnTo>
                  <a:lnTo>
                    <a:pt x="1166" y="1154"/>
                  </a:lnTo>
                  <a:cubicBezTo>
                    <a:pt x="1209" y="1167"/>
                    <a:pt x="1255" y="1174"/>
                    <a:pt x="1303" y="1174"/>
                  </a:cubicBezTo>
                  <a:lnTo>
                    <a:pt x="1303" y="1174"/>
                  </a:lnTo>
                  <a:lnTo>
                    <a:pt x="1310" y="1174"/>
                  </a:lnTo>
                  <a:lnTo>
                    <a:pt x="1250" y="1412"/>
                  </a:lnTo>
                  <a:lnTo>
                    <a:pt x="1250" y="1412"/>
                  </a:lnTo>
                  <a:cubicBezTo>
                    <a:pt x="1239" y="1452"/>
                    <a:pt x="1207" y="1485"/>
                    <a:pt x="1175" y="1485"/>
                  </a:cubicBezTo>
                  <a:lnTo>
                    <a:pt x="1175" y="1485"/>
                  </a:lnTo>
                  <a:cubicBezTo>
                    <a:pt x="917" y="1483"/>
                    <a:pt x="435" y="1487"/>
                    <a:pt x="395" y="1485"/>
                  </a:cubicBezTo>
                  <a:lnTo>
                    <a:pt x="395" y="1485"/>
                  </a:lnTo>
                  <a:cubicBezTo>
                    <a:pt x="354" y="1483"/>
                    <a:pt x="317" y="1466"/>
                    <a:pt x="306" y="1419"/>
                  </a:cubicBezTo>
                  <a:lnTo>
                    <a:pt x="306" y="1419"/>
                  </a:lnTo>
                  <a:cubicBezTo>
                    <a:pt x="278" y="1308"/>
                    <a:pt x="188" y="957"/>
                    <a:pt x="150" y="792"/>
                  </a:cubicBezTo>
                  <a:lnTo>
                    <a:pt x="150" y="792"/>
                  </a:lnTo>
                  <a:lnTo>
                    <a:pt x="148" y="784"/>
                  </a:lnTo>
                  <a:lnTo>
                    <a:pt x="43" y="784"/>
                  </a:lnTo>
                  <a:lnTo>
                    <a:pt x="43" y="784"/>
                  </a:lnTo>
                  <a:cubicBezTo>
                    <a:pt x="19" y="784"/>
                    <a:pt x="0" y="765"/>
                    <a:pt x="0" y="741"/>
                  </a:cubicBezTo>
                  <a:lnTo>
                    <a:pt x="0" y="741"/>
                  </a:lnTo>
                  <a:lnTo>
                    <a:pt x="0" y="568"/>
                  </a:lnTo>
                  <a:lnTo>
                    <a:pt x="0" y="568"/>
                  </a:lnTo>
                  <a:cubicBezTo>
                    <a:pt x="0" y="544"/>
                    <a:pt x="19" y="525"/>
                    <a:pt x="43" y="525"/>
                  </a:cubicBezTo>
                </a:path>
                <a:path w="1672" h="1487">
                  <a:moveTo>
                    <a:pt x="361" y="600"/>
                  </a:moveTo>
                  <a:cubicBezTo>
                    <a:pt x="314" y="572"/>
                    <a:pt x="298" y="512"/>
                    <a:pt x="325" y="465"/>
                  </a:cubicBezTo>
                  <a:lnTo>
                    <a:pt x="325" y="465"/>
                  </a:lnTo>
                  <a:lnTo>
                    <a:pt x="545" y="85"/>
                  </a:lnTo>
                  <a:lnTo>
                    <a:pt x="545" y="85"/>
                  </a:lnTo>
                  <a:lnTo>
                    <a:pt x="545" y="85"/>
                  </a:lnTo>
                  <a:cubicBezTo>
                    <a:pt x="572" y="38"/>
                    <a:pt x="632" y="22"/>
                    <a:pt x="679" y="49"/>
                  </a:cubicBezTo>
                  <a:lnTo>
                    <a:pt x="679" y="49"/>
                  </a:lnTo>
                  <a:cubicBezTo>
                    <a:pt x="679" y="49"/>
                    <a:pt x="679" y="49"/>
                    <a:pt x="679" y="49"/>
                  </a:cubicBezTo>
                  <a:lnTo>
                    <a:pt x="679" y="49"/>
                  </a:lnTo>
                  <a:lnTo>
                    <a:pt x="679" y="49"/>
                  </a:lnTo>
                  <a:lnTo>
                    <a:pt x="679" y="49"/>
                  </a:lnTo>
                  <a:lnTo>
                    <a:pt x="679" y="49"/>
                  </a:lnTo>
                  <a:cubicBezTo>
                    <a:pt x="726" y="76"/>
                    <a:pt x="742" y="136"/>
                    <a:pt x="715" y="183"/>
                  </a:cubicBezTo>
                  <a:lnTo>
                    <a:pt x="715" y="183"/>
                  </a:lnTo>
                  <a:lnTo>
                    <a:pt x="495" y="564"/>
                  </a:lnTo>
                  <a:lnTo>
                    <a:pt x="495" y="564"/>
                  </a:lnTo>
                  <a:lnTo>
                    <a:pt x="495" y="564"/>
                  </a:lnTo>
                  <a:cubicBezTo>
                    <a:pt x="468" y="611"/>
                    <a:pt x="408" y="627"/>
                    <a:pt x="361" y="600"/>
                  </a:cubicBezTo>
                </a:path>
                <a:path w="1672" h="1487">
                  <a:moveTo>
                    <a:pt x="984" y="36"/>
                  </a:moveTo>
                  <a:cubicBezTo>
                    <a:pt x="1016" y="38"/>
                    <a:pt x="1045" y="55"/>
                    <a:pt x="1062" y="85"/>
                  </a:cubicBezTo>
                  <a:lnTo>
                    <a:pt x="1062" y="85"/>
                  </a:lnTo>
                  <a:lnTo>
                    <a:pt x="1172" y="274"/>
                  </a:lnTo>
                  <a:lnTo>
                    <a:pt x="1166" y="275"/>
                  </a:lnTo>
                  <a:lnTo>
                    <a:pt x="1166" y="275"/>
                  </a:lnTo>
                  <a:cubicBezTo>
                    <a:pt x="1109" y="293"/>
                    <a:pt x="1056" y="322"/>
                    <a:pt x="1011" y="359"/>
                  </a:cubicBezTo>
                  <a:lnTo>
                    <a:pt x="1011" y="359"/>
                  </a:lnTo>
                  <a:lnTo>
                    <a:pt x="1000" y="369"/>
                  </a:lnTo>
                  <a:lnTo>
                    <a:pt x="892" y="183"/>
                  </a:lnTo>
                  <a:lnTo>
                    <a:pt x="892" y="183"/>
                  </a:lnTo>
                  <a:cubicBezTo>
                    <a:pt x="865" y="136"/>
                    <a:pt x="881" y="76"/>
                    <a:pt x="928" y="49"/>
                  </a:cubicBezTo>
                  <a:lnTo>
                    <a:pt x="928" y="49"/>
                  </a:lnTo>
                  <a:cubicBezTo>
                    <a:pt x="946" y="38"/>
                    <a:pt x="965" y="34"/>
                    <a:pt x="984" y="36"/>
                  </a:cubicBezTo>
                </a:path>
                <a:path w="1672" h="1487">
                  <a:moveTo>
                    <a:pt x="1303" y="472"/>
                  </a:moveTo>
                  <a:cubicBezTo>
                    <a:pt x="1271" y="472"/>
                    <a:pt x="1245" y="498"/>
                    <a:pt x="1245" y="530"/>
                  </a:cubicBezTo>
                  <a:lnTo>
                    <a:pt x="1245" y="530"/>
                  </a:lnTo>
                  <a:lnTo>
                    <a:pt x="1245" y="666"/>
                  </a:lnTo>
                  <a:lnTo>
                    <a:pt x="1119" y="666"/>
                  </a:lnTo>
                  <a:lnTo>
                    <a:pt x="1119" y="666"/>
                  </a:lnTo>
                  <a:cubicBezTo>
                    <a:pt x="1087" y="666"/>
                    <a:pt x="1061" y="692"/>
                    <a:pt x="1061" y="724"/>
                  </a:cubicBezTo>
                  <a:lnTo>
                    <a:pt x="1061" y="724"/>
                  </a:lnTo>
                  <a:cubicBezTo>
                    <a:pt x="1061" y="756"/>
                    <a:pt x="1087" y="782"/>
                    <a:pt x="1119" y="782"/>
                  </a:cubicBezTo>
                  <a:lnTo>
                    <a:pt x="1119" y="782"/>
                  </a:lnTo>
                  <a:lnTo>
                    <a:pt x="1245" y="782"/>
                  </a:lnTo>
                  <a:lnTo>
                    <a:pt x="1245" y="898"/>
                  </a:lnTo>
                  <a:lnTo>
                    <a:pt x="1245" y="898"/>
                  </a:lnTo>
                  <a:cubicBezTo>
                    <a:pt x="1245" y="930"/>
                    <a:pt x="1271" y="956"/>
                    <a:pt x="1303" y="956"/>
                  </a:cubicBezTo>
                  <a:lnTo>
                    <a:pt x="1303" y="956"/>
                  </a:lnTo>
                  <a:cubicBezTo>
                    <a:pt x="1335" y="956"/>
                    <a:pt x="1361" y="930"/>
                    <a:pt x="1361" y="898"/>
                  </a:cubicBezTo>
                  <a:lnTo>
                    <a:pt x="1361" y="898"/>
                  </a:lnTo>
                  <a:lnTo>
                    <a:pt x="1361" y="782"/>
                  </a:lnTo>
                  <a:lnTo>
                    <a:pt x="1487" y="782"/>
                  </a:lnTo>
                  <a:lnTo>
                    <a:pt x="1487" y="782"/>
                  </a:lnTo>
                  <a:cubicBezTo>
                    <a:pt x="1519" y="782"/>
                    <a:pt x="1545" y="756"/>
                    <a:pt x="1545" y="724"/>
                  </a:cubicBezTo>
                  <a:lnTo>
                    <a:pt x="1545" y="724"/>
                  </a:lnTo>
                  <a:cubicBezTo>
                    <a:pt x="1545" y="692"/>
                    <a:pt x="1519" y="666"/>
                    <a:pt x="1487" y="666"/>
                  </a:cubicBezTo>
                  <a:lnTo>
                    <a:pt x="1487" y="666"/>
                  </a:lnTo>
                  <a:lnTo>
                    <a:pt x="1361" y="666"/>
                  </a:lnTo>
                  <a:lnTo>
                    <a:pt x="1361" y="530"/>
                  </a:lnTo>
                  <a:lnTo>
                    <a:pt x="1361" y="530"/>
                  </a:lnTo>
                  <a:cubicBezTo>
                    <a:pt x="1361" y="498"/>
                    <a:pt x="1335" y="472"/>
                    <a:pt x="1303" y="472"/>
                  </a:cubicBezTo>
                  <a:moveTo>
                    <a:pt x="1303" y="345"/>
                  </a:moveTo>
                  <a:cubicBezTo>
                    <a:pt x="1507" y="345"/>
                    <a:pt x="1673" y="510"/>
                    <a:pt x="1673" y="714"/>
                  </a:cubicBezTo>
                  <a:lnTo>
                    <a:pt x="1673" y="714"/>
                  </a:lnTo>
                  <a:cubicBezTo>
                    <a:pt x="1673" y="919"/>
                    <a:pt x="1507" y="1084"/>
                    <a:pt x="1303" y="1084"/>
                  </a:cubicBezTo>
                  <a:lnTo>
                    <a:pt x="1303" y="1084"/>
                  </a:lnTo>
                  <a:cubicBezTo>
                    <a:pt x="1099" y="1084"/>
                    <a:pt x="933" y="919"/>
                    <a:pt x="933" y="714"/>
                  </a:cubicBezTo>
                  <a:lnTo>
                    <a:pt x="933" y="714"/>
                  </a:lnTo>
                  <a:cubicBezTo>
                    <a:pt x="933" y="510"/>
                    <a:pt x="1099" y="345"/>
                    <a:pt x="1303" y="345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textbox 208"/>
            <p:cNvSpPr/>
            <p:nvPr/>
          </p:nvSpPr>
          <p:spPr>
            <a:xfrm>
              <a:off x="201688" y="1523063"/>
              <a:ext cx="2157095" cy="450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43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3000"/>
                </a:lnSpc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对参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与收楼活动的工作人员进行</a:t>
              </a:r>
              <a:endParaRPr lang="Microsoft YaHei" altLang="Microsoft YaHei" sz="1200"/>
            </a:p>
            <a:p>
              <a:pPr marL="88900" algn="l" rtl="0" eaLnBrk="0">
                <a:lnSpc>
                  <a:spcPts val="2157"/>
                </a:lnSpc>
              </a:pPr>
              <a:r>
                <a:rPr sz="12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培训和指导，提高服务质量。</a:t>
              </a:r>
              <a:endParaRPr lang="Microsoft YaHei" altLang="Microsoft YaHei" sz="12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842439" y="1144815"/>
            <a:ext cx="2558509" cy="2593556"/>
            <a:chExt cx="2558509" cy="2593556"/>
          </a:xfrm>
        </p:grpSpPr>
        <p:sp>
          <p:nvSpPr>
            <p:cNvPr id="209" name="rect"/>
            <p:cNvSpPr/>
            <p:nvPr/>
          </p:nvSpPr>
          <p:spPr>
            <a:xfrm>
              <a:off x="0" y="0"/>
              <a:ext cx="2558509" cy="2593556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textbox 210"/>
            <p:cNvSpPr/>
            <p:nvPr/>
          </p:nvSpPr>
          <p:spPr>
            <a:xfrm>
              <a:off x="767140" y="613729"/>
              <a:ext cx="1022985" cy="12217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32"/>
                </a:lnSpc>
              </a:pPr>
              <a:endParaRPr lang="Arial" altLang="Arial" sz="100"/>
            </a:p>
            <a:p>
              <a:pPr marL="210196" algn="l" rtl="0" eaLnBrk="0">
                <a:lnSpc>
                  <a:spcPct val="85000"/>
                </a:lnSpc>
              </a:pPr>
              <a:r>
                <a:rPr sz="44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44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5000"/>
                </a:lnSpc>
                <a:spcBef>
                  <a:spcPts val="3"/>
                </a:spcBef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培训与指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</a:t>
              </a:r>
              <a:endParaRPr lang="Microsoft YaHei" altLang="Microsoft YaHei" sz="1500"/>
            </a:p>
          </p:txBody>
        </p:sp>
        <p:pic>
          <p:nvPicPr>
            <p:cNvPr id="211" name="picture 21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403192" y="1364221"/>
              <a:ext cx="1754504" cy="76200"/>
            </a:xfrm>
            <a:prstGeom prst="rect">
              <a:avLst/>
            </a:prstGeom>
          </p:spPr>
        </p:pic>
      </p:grpSp>
      <p:grpSp>
        <p:nvGrpSpPr>
          <p:cNvPr id="28" name="group 28"/>
          <p:cNvGrpSpPr/>
          <p:nvPr/>
        </p:nvGrpSpPr>
        <p:grpSpPr>
          <a:xfrm rot="21600000">
            <a:off x="3521636" y="1144815"/>
            <a:ext cx="2511690" cy="2593556"/>
            <a:chExt cx="2511690" cy="2593556"/>
          </a:xfrm>
        </p:grpSpPr>
        <p:sp>
          <p:nvSpPr>
            <p:cNvPr id="212" name="rect"/>
            <p:cNvSpPr/>
            <p:nvPr/>
          </p:nvSpPr>
          <p:spPr>
            <a:xfrm>
              <a:off x="0" y="0"/>
              <a:ext cx="2511690" cy="2593556"/>
            </a:xfrm>
            <a:prstGeom prst="rect">
              <a:avLst/>
            </a:pr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757141" y="354981"/>
              <a:ext cx="955230" cy="1047339"/>
            </a:xfrm>
            <a:custGeom>
              <a:rect l="0" t="0" r="0" b="0"/>
              <a:pathLst>
                <a:path w="1504" h="1649">
                  <a:moveTo>
                    <a:pt x="1178" y="0"/>
                  </a:moveTo>
                  <a:cubicBezTo>
                    <a:pt x="1114" y="0"/>
                    <a:pt x="1056" y="21"/>
                    <a:pt x="1007" y="65"/>
                  </a:cubicBezTo>
                  <a:lnTo>
                    <a:pt x="1007" y="65"/>
                  </a:lnTo>
                  <a:cubicBezTo>
                    <a:pt x="948" y="119"/>
                    <a:pt x="890" y="185"/>
                    <a:pt x="870" y="266"/>
                  </a:cubicBezTo>
                  <a:lnTo>
                    <a:pt x="870" y="266"/>
                  </a:lnTo>
                  <a:cubicBezTo>
                    <a:pt x="841" y="391"/>
                    <a:pt x="885" y="511"/>
                    <a:pt x="953" y="609"/>
                  </a:cubicBezTo>
                  <a:lnTo>
                    <a:pt x="953" y="609"/>
                  </a:lnTo>
                  <a:cubicBezTo>
                    <a:pt x="948" y="609"/>
                    <a:pt x="943" y="609"/>
                    <a:pt x="939" y="609"/>
                  </a:cubicBezTo>
                  <a:lnTo>
                    <a:pt x="939" y="609"/>
                  </a:lnTo>
                  <a:cubicBezTo>
                    <a:pt x="890" y="609"/>
                    <a:pt x="870" y="549"/>
                    <a:pt x="851" y="500"/>
                  </a:cubicBezTo>
                  <a:lnTo>
                    <a:pt x="851" y="500"/>
                  </a:lnTo>
                  <a:cubicBezTo>
                    <a:pt x="709" y="653"/>
                    <a:pt x="577" y="816"/>
                    <a:pt x="435" y="963"/>
                  </a:cubicBezTo>
                  <a:lnTo>
                    <a:pt x="435" y="963"/>
                  </a:lnTo>
                  <a:cubicBezTo>
                    <a:pt x="401" y="952"/>
                    <a:pt x="367" y="947"/>
                    <a:pt x="333" y="947"/>
                  </a:cubicBezTo>
                  <a:lnTo>
                    <a:pt x="333" y="947"/>
                  </a:lnTo>
                  <a:cubicBezTo>
                    <a:pt x="254" y="947"/>
                    <a:pt x="176" y="979"/>
                    <a:pt x="127" y="1045"/>
                  </a:cubicBezTo>
                  <a:lnTo>
                    <a:pt x="127" y="1045"/>
                  </a:lnTo>
                  <a:cubicBezTo>
                    <a:pt x="39" y="1126"/>
                    <a:pt x="-13" y="1262"/>
                    <a:pt x="20" y="1388"/>
                  </a:cubicBezTo>
                  <a:lnTo>
                    <a:pt x="20" y="1388"/>
                  </a:lnTo>
                  <a:cubicBezTo>
                    <a:pt x="30" y="1404"/>
                    <a:pt x="30" y="1447"/>
                    <a:pt x="54" y="1447"/>
                  </a:cubicBezTo>
                  <a:lnTo>
                    <a:pt x="54" y="1447"/>
                  </a:lnTo>
                  <a:cubicBezTo>
                    <a:pt x="54" y="1447"/>
                    <a:pt x="54" y="1447"/>
                    <a:pt x="54" y="1447"/>
                  </a:cubicBezTo>
                  <a:lnTo>
                    <a:pt x="54" y="1447"/>
                  </a:lnTo>
                  <a:cubicBezTo>
                    <a:pt x="123" y="1382"/>
                    <a:pt x="181" y="1306"/>
                    <a:pt x="245" y="1241"/>
                  </a:cubicBezTo>
                  <a:lnTo>
                    <a:pt x="245" y="1241"/>
                  </a:lnTo>
                  <a:cubicBezTo>
                    <a:pt x="289" y="1284"/>
                    <a:pt x="333" y="1339"/>
                    <a:pt x="377" y="1388"/>
                  </a:cubicBezTo>
                  <a:lnTo>
                    <a:pt x="377" y="1388"/>
                  </a:lnTo>
                  <a:cubicBezTo>
                    <a:pt x="313" y="1464"/>
                    <a:pt x="245" y="1535"/>
                    <a:pt x="181" y="1611"/>
                  </a:cubicBezTo>
                  <a:lnTo>
                    <a:pt x="181" y="1611"/>
                  </a:lnTo>
                  <a:cubicBezTo>
                    <a:pt x="225" y="1633"/>
                    <a:pt x="279" y="1649"/>
                    <a:pt x="328" y="1649"/>
                  </a:cubicBezTo>
                  <a:lnTo>
                    <a:pt x="328" y="1649"/>
                  </a:lnTo>
                  <a:cubicBezTo>
                    <a:pt x="382" y="1649"/>
                    <a:pt x="430" y="1633"/>
                    <a:pt x="474" y="1605"/>
                  </a:cubicBezTo>
                  <a:lnTo>
                    <a:pt x="474" y="1605"/>
                  </a:lnTo>
                  <a:cubicBezTo>
                    <a:pt x="557" y="1535"/>
                    <a:pt x="636" y="1442"/>
                    <a:pt x="640" y="1328"/>
                  </a:cubicBezTo>
                  <a:lnTo>
                    <a:pt x="640" y="1328"/>
                  </a:lnTo>
                  <a:cubicBezTo>
                    <a:pt x="655" y="1219"/>
                    <a:pt x="606" y="1121"/>
                    <a:pt x="553" y="1039"/>
                  </a:cubicBezTo>
                  <a:lnTo>
                    <a:pt x="553" y="1039"/>
                  </a:lnTo>
                  <a:cubicBezTo>
                    <a:pt x="557" y="1034"/>
                    <a:pt x="557" y="1034"/>
                    <a:pt x="562" y="1034"/>
                  </a:cubicBezTo>
                  <a:lnTo>
                    <a:pt x="562" y="1034"/>
                  </a:lnTo>
                  <a:cubicBezTo>
                    <a:pt x="611" y="1034"/>
                    <a:pt x="636" y="1099"/>
                    <a:pt x="660" y="1137"/>
                  </a:cubicBezTo>
                  <a:lnTo>
                    <a:pt x="660" y="1137"/>
                  </a:lnTo>
                  <a:cubicBezTo>
                    <a:pt x="797" y="990"/>
                    <a:pt x="934" y="832"/>
                    <a:pt x="1071" y="685"/>
                  </a:cubicBezTo>
                  <a:lnTo>
                    <a:pt x="1071" y="685"/>
                  </a:lnTo>
                  <a:cubicBezTo>
                    <a:pt x="1110" y="691"/>
                    <a:pt x="1144" y="702"/>
                    <a:pt x="1183" y="702"/>
                  </a:cubicBezTo>
                  <a:lnTo>
                    <a:pt x="1183" y="702"/>
                  </a:lnTo>
                  <a:cubicBezTo>
                    <a:pt x="1202" y="702"/>
                    <a:pt x="1217" y="696"/>
                    <a:pt x="1237" y="691"/>
                  </a:cubicBezTo>
                  <a:lnTo>
                    <a:pt x="1237" y="691"/>
                  </a:lnTo>
                  <a:cubicBezTo>
                    <a:pt x="1325" y="680"/>
                    <a:pt x="1383" y="598"/>
                    <a:pt x="1442" y="528"/>
                  </a:cubicBezTo>
                  <a:lnTo>
                    <a:pt x="1442" y="528"/>
                  </a:lnTo>
                  <a:cubicBezTo>
                    <a:pt x="1510" y="430"/>
                    <a:pt x="1505" y="293"/>
                    <a:pt x="1461" y="185"/>
                  </a:cubicBezTo>
                  <a:lnTo>
                    <a:pt x="1461" y="185"/>
                  </a:lnTo>
                  <a:cubicBezTo>
                    <a:pt x="1388" y="255"/>
                    <a:pt x="1325" y="337"/>
                    <a:pt x="1256" y="408"/>
                  </a:cubicBezTo>
                  <a:lnTo>
                    <a:pt x="1256" y="408"/>
                  </a:lnTo>
                  <a:cubicBezTo>
                    <a:pt x="1212" y="359"/>
                    <a:pt x="1168" y="310"/>
                    <a:pt x="1129" y="261"/>
                  </a:cubicBezTo>
                  <a:lnTo>
                    <a:pt x="1129" y="261"/>
                  </a:lnTo>
                  <a:cubicBezTo>
                    <a:pt x="1193" y="185"/>
                    <a:pt x="1261" y="108"/>
                    <a:pt x="1325" y="38"/>
                  </a:cubicBezTo>
                  <a:lnTo>
                    <a:pt x="1325" y="38"/>
                  </a:lnTo>
                  <a:cubicBezTo>
                    <a:pt x="1281" y="10"/>
                    <a:pt x="1232" y="0"/>
                    <a:pt x="1178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textbox 214"/>
            <p:cNvSpPr/>
            <p:nvPr/>
          </p:nvSpPr>
          <p:spPr>
            <a:xfrm>
              <a:off x="224852" y="1585956"/>
              <a:ext cx="1995804" cy="4514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3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2000"/>
                </a:lnSpc>
              </a:pPr>
              <a:r>
                <a:rPr sz="12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明确各岗位的职责与</a:t>
              </a:r>
              <a:r>
                <a:rPr sz="12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分工，确</a:t>
              </a:r>
              <a:endParaRPr lang="Microsoft YaHei" altLang="Microsoft YaHei" sz="1200"/>
            </a:p>
            <a:p>
              <a:pPr marL="384099" algn="l" rtl="0" eaLnBrk="0">
                <a:lnSpc>
                  <a:spcPts val="2164"/>
                </a:lnSpc>
              </a:pPr>
              <a:r>
                <a:rPr sz="1200" spc="-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保活动顺利进行</a:t>
              </a:r>
              <a:r>
                <a:rPr sz="12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</p:grpSp>
      <p:pic>
        <p:nvPicPr>
          <p:cNvPr id="215" name="picture 21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223000" y="1143000"/>
            <a:ext cx="2495454" cy="2593557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与培训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textbox 237"/>
          <p:cNvSpPr/>
          <p:nvPr/>
        </p:nvSpPr>
        <p:spPr>
          <a:xfrm>
            <a:off x="1658403" y="4431310"/>
            <a:ext cx="822960" cy="1191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398"/>
              </a:lnSpc>
            </a:pPr>
            <a:endParaRPr lang="Arial" altLang="Arial" sz="100"/>
          </a:p>
          <a:p>
            <a:pPr marL="109985" algn="l" rtl="0" eaLnBrk="0">
              <a:lnSpc>
                <a:spcPct val="85000"/>
              </a:lnSpc>
            </a:pPr>
            <a:r>
              <a:rPr sz="4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Microsoft YaHei" altLang="Microsoft YaHei" sz="44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5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5149910" y="4010950"/>
            <a:ext cx="951110" cy="6350"/>
            <a:chExt cx="951110" cy="6350"/>
          </a:xfrm>
        </p:grpSpPr>
        <p:sp>
          <p:nvSpPr>
            <p:cNvPr id="238" name="path"/>
            <p:cNvSpPr/>
            <p:nvPr/>
          </p:nvSpPr>
          <p:spPr>
            <a:xfrm>
              <a:off x="0" y="3175"/>
              <a:ext cx="951110" cy="0"/>
            </a:xfrm>
            <a:custGeom>
              <a:rect l="0" t="0" r="0" b="0"/>
              <a:pathLst>
                <a:path w="1497">
                  <a:moveTo>
                    <a:pt x="0" y="0"/>
                  </a:moveTo>
                  <a:lnTo>
                    <a:pt x="1497" y="0"/>
                  </a:ln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0"/>
              <a:ext cx="951110" cy="6350"/>
            </a:xfrm>
            <a:custGeom>
              <a:rect l="0" t="0" r="0" b="0"/>
              <a:pathLst>
                <a:path w="1497" h="10">
                  <a:moveTo>
                    <a:pt x="0" y="5"/>
                  </a:moveTo>
                  <a:lnTo>
                    <a:pt x="1497" y="5"/>
                  </a:lnTo>
                </a:path>
              </a:pathLst>
            </a:custGeom>
            <a:noFill/>
            <a:ln w="6350" cap="flat">
              <a:solidFill>
                <a:srgbClr val="F4FB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3175"/>
              <a:ext cx="951110" cy="0"/>
            </a:xfrm>
            <a:custGeom>
              <a:rect l="0" t="0" r="0" b="0"/>
              <a:pathLst>
                <a:path w="1497">
                  <a:moveTo>
                    <a:pt x="0" y="0"/>
                  </a:moveTo>
                  <a:lnTo>
                    <a:pt x="1497" y="0"/>
                  </a:lnTo>
                </a:path>
              </a:pathLst>
            </a:custGeom>
            <a:solidFill>
              <a:srgbClr val="F4FB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0"/>
              <a:ext cx="951110" cy="6350"/>
            </a:xfrm>
            <a:custGeom>
              <a:rect l="0" t="0" r="0" b="0"/>
              <a:pathLst>
                <a:path w="1497" h="10">
                  <a:moveTo>
                    <a:pt x="0" y="5"/>
                  </a:moveTo>
                  <a:lnTo>
                    <a:pt x="1497" y="5"/>
                  </a:lnTo>
                </a:path>
              </a:pathLst>
            </a:custGeom>
            <a:noFill/>
            <a:ln w="6350" cap="flat">
              <a:solidFill>
                <a:srgbClr val="F4FB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243" name="textbox 243"/>
          <p:cNvSpPr/>
          <p:nvPr/>
        </p:nvSpPr>
        <p:spPr>
          <a:xfrm>
            <a:off x="6373730" y="4198805"/>
            <a:ext cx="4792979" cy="768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21"/>
              </a:lnSpc>
            </a:pPr>
            <a:endParaRPr lang="Arial" altLang="Arial" sz="100"/>
          </a:p>
          <a:p>
            <a:pPr marL="15679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资料与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</a:t>
            </a:r>
            <a:endParaRPr lang="Microsoft YaHei" altLang="Microsoft YaHei" sz="2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确保相关文件和资料的完整性和准确性，以便业主查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阅和使用。</a:t>
            </a:r>
            <a:endParaRPr lang="Microsoft YaHei" altLang="Microsoft YaHei" sz="1300"/>
          </a:p>
        </p:txBody>
      </p:sp>
      <p:sp>
        <p:nvSpPr>
          <p:cNvPr id="244" name="textbox 244"/>
          <p:cNvSpPr/>
          <p:nvPr/>
        </p:nvSpPr>
        <p:spPr>
          <a:xfrm>
            <a:off x="6376473" y="1680935"/>
            <a:ext cx="4618354" cy="793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50"/>
              </a:lnSpc>
            </a:pPr>
            <a:endParaRPr lang="Arial" altLang="Arial" sz="100"/>
          </a:p>
          <a:p>
            <a:pPr marL="15494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具与设备</a:t>
            </a:r>
            <a:endParaRPr lang="Microsoft YaHei" altLang="Microsoft YaHei" sz="20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300" spc="2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准备验房所需的工具和设备，如钥匙、测量</a:t>
            </a:r>
            <a:r>
              <a:rPr sz="1300" spc="0">
                <a:solidFill>
                  <a:srgbClr val="1C7EB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工具、记录本等。</a:t>
            </a:r>
            <a:endParaRPr lang="Microsoft YaHei" altLang="Microsoft YaHei" sz="1300"/>
          </a:p>
        </p:txBody>
      </p:sp>
      <p:sp>
        <p:nvSpPr>
          <p:cNvPr id="245" name="textbox 245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" name="picture 2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7" name="textbox 267"/>
          <p:cNvSpPr/>
          <p:nvPr/>
        </p:nvSpPr>
        <p:spPr>
          <a:xfrm>
            <a:off x="3234943" y="2009981"/>
            <a:ext cx="5731509" cy="1802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931"/>
              </a:lnSpc>
            </a:pPr>
            <a:endParaRPr lang="Arial" altLang="Arial" sz="100"/>
          </a:p>
          <a:p>
            <a:pPr marL="2497257" algn="l" rtl="0" eaLnBrk="0">
              <a:lnSpc>
                <a:spcPct val="86000"/>
              </a:lnSpc>
            </a:pPr>
            <a:r>
              <a:rPr sz="4900" spc="9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49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49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4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收楼过程中的工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作安排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picture 2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269" name="textbox 269"/>
          <p:cNvSpPr/>
          <p:nvPr/>
        </p:nvSpPr>
        <p:spPr>
          <a:xfrm>
            <a:off x="4499219" y="1698745"/>
            <a:ext cx="6561455" cy="3805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92"/>
              </a:lnSpc>
            </a:pPr>
            <a:endParaRPr lang="Arial" altLang="Arial" sz="100"/>
          </a:p>
          <a:p>
            <a:pPr marL="4460033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对现场进行安全检查，及时发现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除安全隐患，确保收楼工作的顺</a:t>
            </a:r>
            <a:endParaRPr lang="Microsoft YaHei" altLang="Microsoft YaHei" sz="1500"/>
          </a:p>
          <a:p>
            <a:pPr marL="3502660" algn="l" rtl="0" eaLnBrk="0">
              <a:lnSpc>
                <a:spcPct val="96000"/>
              </a:lnSpc>
              <a:spcBef>
                <a:spcPts val="1076"/>
              </a:spcBef>
            </a:pPr>
            <a:r>
              <a:rPr sz="14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利进行。</a:t>
            </a:r>
            <a:endParaRPr lang="Microsoft YaHei" altLang="Microsoft YaHei" sz="14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064361" algn="l" rtl="0" eaLnBrk="0">
              <a:lnSpc>
                <a:spcPct val="91000"/>
              </a:lnSpc>
              <a:spcBef>
                <a:spcPts val="610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对参与收楼的工作人员进行安全培训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他们的安全意识和应对突发事件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0891" algn="l" rtl="0" eaLnBrk="0">
              <a:lnSpc>
                <a:spcPct val="97000"/>
              </a:lnSpc>
              <a:spcBef>
                <a:spcPts val="3"/>
              </a:spcBef>
            </a:pPr>
            <a:r>
              <a:rPr sz="14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的能力</a:t>
            </a:r>
            <a:r>
              <a:rPr sz="14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70" name="textbox 270"/>
          <p:cNvSpPr/>
          <p:nvPr/>
        </p:nvSpPr>
        <p:spPr>
          <a:xfrm>
            <a:off x="1199283" y="1698231"/>
            <a:ext cx="3071495" cy="1831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59"/>
              </a:lnSpc>
            </a:pPr>
            <a:endParaRPr lang="Arial" altLang="Arial" sz="100"/>
          </a:p>
          <a:p>
            <a:pPr marL="710069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确保现场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</a:t>
            </a:r>
            <a:endParaRPr lang="Microsoft YaHei" altLang="Microsoft YaHei" sz="2000"/>
          </a:p>
          <a:p>
            <a:pPr algn="l" rtl="0" eaLnBrk="0">
              <a:lnSpc>
                <a:spcPct val="15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楼过程中，确保现场安全是首要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。应制定安全管理制度，明确安</a:t>
            </a:r>
            <a:endParaRPr lang="Microsoft YaHei" altLang="Microsoft YaHei" sz="1500"/>
          </a:p>
          <a:p>
            <a:pPr marL="1289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全责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任人，并配备必要的安全设施和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890" algn="l" rtl="0" eaLnBrk="0">
              <a:lnSpc>
                <a:spcPts val="1622"/>
              </a:lnSpc>
            </a:pPr>
            <a:r>
              <a:rPr sz="13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装备</a:t>
            </a:r>
            <a:r>
              <a:rPr sz="13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71" name="textbox 271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3AE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全保障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3AE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3AE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3AE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3AE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3AE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https://d.book118.com/447150001102006051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2024-09-24T14:34:23.314</cp:lastPrinted>
  <dcterms:created xsi:type="dcterms:W3CDTF">2024-09-24T06:34:23Z</dcterms:created>
  <dcterms:modified xsi:type="dcterms:W3CDTF">2024-09-24T06:34:24Z</dcterms:modified>
</cp:coreProperties>
</file>