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52C084-5807-419F-9F14-2F7053878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A4D2C0-864D-4627-B74A-65F6969FF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3B5CDA-930A-4225-9FBD-BC95559263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76D902-93BE-49E3-A746-D7B99DFED7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93DD9C-2023-48EC-8DD0-AB545544E0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AC3DCB-A830-497B-9CA2-31CF5E65F4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3633EA-20A5-4DD9-ACEE-43AC966B2D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BC8DAE-D319-48B4-833A-44328F9126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2C83C3-4687-4D60-9703-B17FE57375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167AC2-1198-40AE-AB15-E01069AE6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802BCD-8E38-4E61-BDC6-04B42F2A65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150001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联欢会经典游戏大全</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汇报人：XX</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经典团队游戏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经典互动游戏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经典智力游戏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经典竞技游戏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经典亲子游戏</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经典团队游戏</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游戏规则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将凳子围成一个圈，人数比凳子多一个。游戏开始时，大家围着凳子转圈，听到命令后迅速抢坐凳子，未抢到者淘汰。逐渐减少凳子数量，直到最后一人胜出。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游戏特点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简单易行，互动性强，能够迅速调动现场气氛。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344" r="24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抢凳子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参与者轮流担任“提问者”和“回答者”。提问者可以向回答者提出任何问题，回答者必须选择说真话或者接受惩罚（大冒险）。如果回答者说假话被揭穿，也要接受惩罚。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游戏规则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增进参与者之间的了解，激发大家的创造力和想象力。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游戏特点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真心话大冒险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游戏规则</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与者分成若干组，每组选择一个萝卜颜色作为自己的代表色。游戏开始时，每组派出一名代表进行蹲起动作并念出对应的口号（例如“红萝卜蹲，红萝卜蹲，红萝卜蹲完黄萝卜蹲”）。被点到颜色的组必须迅速反应并接力蹲起，否则被淘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游戏特点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考验参与者的反应速度和团队协作能力，增加趣味性。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萝卜蹲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爱的抱抱</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游戏规则</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参与者围成一个大圈并慢跑起来。当主持人喊出一个数字时，参与者必须迅速找到相应数量的伙伴抱在一起。未能找到合适伙伴的人被淘汰。最后留下的组合获得胜利。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游戏特点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增进参与者之间的亲密感和信任度，营造温馨的氛围。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经典互动游戏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游戏介绍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你画我猜是一种非常有趣的互动游戏，它通过画画和猜测的方式让玩家们互动起来。</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游戏规则</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游戏分为两个团队，每个团队轮流派出一位成员，该成员需要在规定时间内通过画画来描述一个词语或短语，而自己的团队成员则需要尽可能准确地猜出这个词语或短语。猜对的团队将获得分数，猜错则不得分。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游戏建议</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为了增加游戏的难度和趣味性，可以选择一些比较抽象或者难以描述的词语或短语作为画画的内容。</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你画我猜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游戏介绍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谁是卧底是一种非常受欢迎的互动游戏，它通过伪装和猜测的方式让玩家们互相猜测身份。</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游戏规则</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游戏开始时，每个人都会收到一个词语，其中有一个人的词语与其他人不同，这个人就是卧底。每个人需要描述自己的词语，然后大家轮流猜测谁是卧底。如果猜错了，游戏继续；如果猜对了，则卧底出局，游戏结束。</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游戏建议</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为了增加游戏的难度和趣味性，可以选择一些比较相似或者容易混淆的词语作为卧底和普通人的词语。</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谁是卧底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疯狂猜歌</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为了增加游戏的难度和趣味性，可以选择一些比较冷门或者难以猜测的歌曲作为游戏的内容。</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游戏建议</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疯狂猜歌是一种非常流行的互动游戏，它通过听音乐和猜测歌曲的方式让玩家们互动起来。</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游戏介绍</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游戏开始时，会播放一首歌曲的一部分旋律或者歌词，玩家们需要尽可能准确地猜出这首歌曲的名字或者演唱者。猜对的玩家将获得分数，猜错则不得分。</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游戏规则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游戏介绍</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击鼓传花是一种非常经典的互动游戏，它通过击鼓和传花的方式让玩家们互动起来。</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游戏规则</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游戏开始时，一个人会开始击鼓，其他人则需要将一朵花尽快地传递给下一个人。当鼓声停止时，手里拿着花的人需要表演一个节目或者接受一个小惩罚。然后游戏重新开始，直到所有人都表演过节目或者接受过惩罚为止。</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游戏建议</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为了增加游戏的趣味性，可以选择一些有趣的表演节目或者小惩罚作为游戏的内容。同时，也可以根据实际情况调整游戏的规则和难度。</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击鼓传花</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经典智力游戏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833" r="20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互动性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猜谜语游戏可以增加玩家之间的互动和交流，提高活动的趣味性。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规则简单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通常由一人出谜语，其他人猜答案，猜对者获胜。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谜语内容涵盖广泛，包括动植物、生活用品、成语等，适合不同年龄层玩家。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猜谜语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https://d.book118.com/447150001112006034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2024-09-08T12:39:10.406</cp:lastPrinted>
  <dcterms:created xsi:type="dcterms:W3CDTF">2024-09-08T04:39:10Z</dcterms:created>
  <dcterms:modified xsi:type="dcterms:W3CDTF">2024-09-08T04:39:12Z</dcterms:modified>
</cp:coreProperties>
</file>