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84C78-BE26-43A6-A4FD-127FC294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689E3-F0EE-41ED-B649-93CF73E13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8BFCF-2D5D-455F-8726-9534EF4F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9BD20-9A93-4FC8-8D95-F993E8105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82842-5142-493E-8EA4-7FA4CD287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D3D68E-A0F7-4381-9908-CFFC5DC6C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79C96-558B-498E-BFE2-43DF78056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4B841-238E-4995-B227-679945E17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D5396-FCD2-4E3A-8954-7D799F253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CED87-2229-4061-BAA0-A782BB127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5B005-5CF0-44F2-9AD1-870A5B5E7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5002114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专题后心思这样猜——对中学生时代特点解读\n## 1.中学生时代特点概述\n### 1.1中学生的年龄特点及心理发展\n### 1.2中学生的生理特点及性教育\n### 1.3中学生的社会特点及同伴关系\n## 2.中学生学习特点分析\n### 2.1中学生的学习动机及兴趣培养\n### 2.2中学生的学习方法及习惯养成\n### 2.3中学生学习压力及应对策略\n## 3.中学生情感特点探讨\n### 3.1中学生的友谊及恋爱观\n### 3.2中学生的自尊心及自信心培养\n### 3.3中学生的情绪管理及心理调适\n## 4.中学生行为特点研究\n### 4.1中学生的道德行为及价值观\n### 4.2中学生的纪律意识及自律能力\n### 4.3中学生的兴趣爱好及个性发展\n## 5.针对中学生特点的教育建议\n### 5.1关注中学生心理健康及成长需求\n### 5.2培养中学生的综合素质及能力\n### 5.3营造和谐的家庭和学校环境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专题后心思这样猜——对中学生时代特点解读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中学生时代特点概述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处于青春期，生理和心理发生显著变化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思维逐渐成熟，但尚未完全稳定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兴趣爱好广泛，对世界充满好奇</a:t>
                </a:r>
                <a:endParaRPr/>
              </a:p>
            </p:txBody>
          </p:sp>
          <p:sp>
            <p:nvSpPr>
              <p:cNvPr id="17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自我意识逐渐增强，开始关注自己的内心世界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社交需求增加，渴望与同伴建立良好关系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面临学业压力，可能会出现焦虑和抑郁情绪</a:t>
                </a:r>
                <a:endParaRPr/>
              </a:p>
            </p:txBody>
          </p:sp>
          <p:sp>
            <p:nvSpPr>
              <p:cNvPr id="18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身心发展不平衡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身体发育迅速，心理成熟相对较慢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情绪波动较大，容易受外界影响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自我保护意识较弱，容易受到网络、暴力等不良因素的影响</a:t>
                </a:r>
                <a:endParaRPr/>
              </a:p>
            </p:txBody>
          </p:sp>
          <p:sp>
            <p:nvSpPr>
              <p:cNvPr id="18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中学生的年龄特点及心理发展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生理特点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身体发育迅速，荷尔蒙分泌旺盛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第二性征明显，性别特征逐渐显现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骨骼、肌肉发育不完善，容易受伤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性教育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普及性知识，树立正确的性观念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教会学生保护自己的身体，避免性侵害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关注学生的心理健康，预防性心理问题</a:t>
                </a:r>
                <a:endParaRPr/>
              </a:p>
            </p:txBody>
          </p:sp>
        </p:grpSp>
        <p:grpSp>
          <p:nvGrpSpPr>
            <p:cNvPr id="19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生理卫生教育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传授正确的卫生知识，养成良好的卫生习惯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关注女生的生理周期，提供必要的关怀和支持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强调运动的重要性，保持身体健康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中学生的生理特点及性教育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社会特点</a:t>
                </a:r>
                <a:endParaRPr/>
              </a:p>
            </p:txBody>
          </p:sp>
          <p:sp>
            <p:nvSpPr>
              <p:cNvPr id="2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处于社会转型期，面临多元文化的冲击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社交媒体普及，学生容易受到网络的影响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竞争压力大，学业成为生活重心</a:t>
                </a:r>
                <a:endParaRPr/>
              </a:p>
            </p:txBody>
          </p:sp>
        </p:grpSp>
        <p:grpSp>
          <p:nvGrpSpPr>
            <p:cNvPr id="20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同伴关系</a:t>
                </a:r>
                <a:endParaRPr/>
              </a:p>
            </p:txBody>
          </p:sp>
          <p:sp>
            <p:nvSpPr>
              <p:cNvPr id="2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与同伴建立良好关系，对中学生心理健康至关重要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通过同伴关系，学会沟通、协作和解决问题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同伴关系对学生的价值观、道德观和行为模式有重要影响</a:t>
                </a:r>
                <a:endParaRPr/>
              </a:p>
            </p:txBody>
          </p:sp>
        </p:grpSp>
        <p:grpSp>
          <p:nvGrpSpPr>
            <p:cNvPr id="20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社会适应能力</a:t>
                </a:r>
                <a:endParaRPr/>
              </a:p>
            </p:txBody>
          </p:sp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培养学生独立解决问题的能力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提高学生的抗压能力，面对挫折不屈不挠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教会学生正确处理人际关系，适应社会环境</a:t>
                </a:r>
                <a:endParaRPr/>
              </a:p>
            </p:txBody>
          </p:sp>
        </p:grpSp>
      </p:grpSp>
      <p:pic>
        <p:nvPicPr>
          <p:cNvPr id="21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中学生的社会特点及同伴关系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中学生学习特点分析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对未知世界的好奇心，驱使学生探索和学习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为了获得成就感，提高自己的社会地位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受家长、老师的期望和压力，努力学习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学习动机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尊重学生的个性和兴趣，鼓励学生多元发展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提供丰富的课程和活动，激发学生的学习兴趣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通过实践、体验等方式，让学生在实践中培养兴趣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兴趣培养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培养学生的自主学习能力，提高学习效率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激发学生的学习潜能，帮助学生实现自我价值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通过设定目标、制定计划等方式，培养学生的学习习惯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学习动力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中学生的学习动机及兴趣培养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中学生的学习方法及习惯养成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倡导探究式学习，培养学生的独立思考能力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结合实际情况，运用适合自己的学习方法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学会运用思维导图、时间管理工具等辅助学习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习惯养成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养成良好的作息习惯，保证充足的睡眠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培养学生自主学习的能力，提高学习效率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强调阅读的重要性，提高学生的阅读理解能力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通过定期评估，了解学生的学习进度和成果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关注学生的创新思维和解决问题的能力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培养学生的团队协作精神，提高学生的综合素质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学业压力沉重，可能导致学生焦虑和抑郁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面临升学和就业的压力，学生容易失去信心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家庭、学校和社会的期望，使学生学习压力增大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教会学生合理安排时间，平衡学习与生活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提供心理辅导和支持，帮助学生缓解压力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鼓励学生参加课外活动，丰富学生的生活体验</a:t>
                </a:r>
                <a:endParaRPr/>
              </a:p>
            </p:txBody>
          </p:sp>
          <p:pic>
            <p:nvPicPr>
              <p:cNvPr id="2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家长、老师要关注学生的学习状态，提供必要的支持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学校要提供良好的学习环境和资源，帮助学生提高学习效果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社会要关注学生的心理健康，营造良好的学习氛围</a:t>
                </a:r>
                <a:endParaRPr/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中学生学习压力及应对策略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中学生情感特点探讨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友谊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朋友对中学生心理健康至关重要，友谊是情感的寄托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学会选择朋友，建立健康的友谊关系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通过友谊，学会关心、支持和帮助他人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恋爱观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学生要树立正确的恋爱观，学会保护自己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普及性教育，让学生了解爱情的真谛和责任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家长、老师要关注学生的恋爱问题，提供必要的指导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家长要关注孩子的情感需求，提供必要的支持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学校要关注学生的心理健康，提供心理辅导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社会要营造一个关爱、理解的成长环境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中学生的友谊及恋爱观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https://d.book118.com/447150021146006050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专题后心思这样猜——对中学生时代特点解读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2024-09-23T13:29:00.867</cp:lastPrinted>
  <dcterms:created xsi:type="dcterms:W3CDTF">2024-09-23T05:29:00Z</dcterms:created>
  <dcterms:modified xsi:type="dcterms:W3CDTF">2024-09-23T05:29:02Z</dcterms:modified>
</cp:coreProperties>
</file>