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37D0C-A4C9-4C0E-9918-BDEF3B83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F757F-E96C-490B-813D-4F029B193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1FC67-325D-4AA3-A4C0-97A0DC0F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7EB47-3A04-4468-8622-77945D767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EB34B-EDC3-4DA9-A9C5-4DE7FA627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56F0BF-8122-4CF2-8678-98F482AB1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A4E596-A7B6-4DFD-9E5B-BEE96D401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2FEE8-2744-481F-855B-488961D43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0AA59-DED2-4D41-B70D-39DDCB274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5E9F3-F158-49B2-86EF-24CEA7FD9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66048-C74A-47E2-B6C8-893D436D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5304106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项目问题解决和改进流程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问题识别与定义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问题诊断与原因分析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解决方案设计与评估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实施方案与监控调整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工具与方法应用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问题识别与定义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源自于项目内部的因素，如技术难题、团队协作不畅、资源不足等。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由项目外部环境引发，如市场需求变化、政策法规调整、竞争对手行为等。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问题来源及分类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明确问题主体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确定问题涉及的具体对象，如某个功能、模块或系统等。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描述问题现象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详细阐述问题的表现形式，如错误、故障、性能下降等。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界定问题范围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划定问题的影响范围，以便集中精力解决核心问题。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问题描述与界定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分析技术问题对项目的影响，如技术选型、架构设计、代码质量等。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评估团队协作和沟通对项目的影响，如团队规模、成员技能、协作工具等。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审视项目资源对项目的影响，如人力、物力、财力、时间等资源的分配和利用情况。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问题诊断与原因分析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收集项目相关的数据，包括项目文档、进度报告、会议记录、用户反馈等。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对数据进行分类、筛选和整理，提取出与问题相关的信息。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通过图表、图像等方式将数据可视化，以便更好地理解和分析问题。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通过分析问题的表象和症状，初步判断问题的性质和范围。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将项目实际表现与预期目标进行对比，找出偏差和不足之处。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通过因果图等工具，分析问题的根本原因和影响因素。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使用鱼骨图等工具，将问题原因进行分类和归纳，形成清晰的问题原因结构图。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组织团队成员进行头脑风暴，集思广益，提出可能的原因和解决方案。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5W1H分析法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运用5W1H分析法（Why、What、Where、When、Who、How），对问题进行深入剖析，找出根本原因。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解决方案设计与评估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组织项目团队进行头脑风暴，集思广益，提出多种可能的解决方案。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方案筛选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根据问题定义和团队讨论结果，初步筛选出几个具有潜力的解决方案。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明确项目问题的具体表现和影响范围，为后续解决方案设计提供基础。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893" r="1489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解决方案构思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评估所选解决方案在技术上是否可行，包括技术难度、资源需求、时间成本等。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分析解决方案的经济成本效益，包括投资回报率、成本节约等。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考虑解决方案对社会和环境的影响，确保其符合相关法律法规和道德标准。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https://d.book118.com/447153041066006035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2024-09-09T23:05:13.517</cp:lastPrinted>
  <dcterms:created xsi:type="dcterms:W3CDTF">2024-09-09T15:05:13Z</dcterms:created>
  <dcterms:modified xsi:type="dcterms:W3CDTF">2024-09-09T15:05:15Z</dcterms:modified>
</cp:coreProperties>
</file>