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B7EDE-0BA3-4A59-A318-ADA8E50ED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D6B62-26E4-4D41-8CF7-05AFB9708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FA0116-8F89-41C8-A605-01F6747B1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7FD92-5EDF-4CBE-A17D-61F774FC1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654962-6EFA-482B-BFA0-CE5023762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842F1A-D47C-479C-8871-A96597B6C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A71E54-03A2-42F3-A5B0-598F23724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52C095-2BBF-47BD-813C-17B82D351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410573-8B9B-44B5-A0C2-8171488C2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0F19FA-7F11-412D-A9CC-353DA775E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B04861-2601-471A-8E6A-A10F80599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54054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春季预防疾病图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春季常见疾病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春季疾病预防措施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春季疾病治疗方法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春季疾病预防误区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春季疾病预防建议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春季常见疾病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感冒是一种常见的春季呼吸道疾病，通常由病毒感染引起，症状包括咳嗽、喉咙痛、鼻塞、流涕等。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冒是一种自限性疾病，通常在一周左右自行痊愈。然而，对于老年人、儿童、孕妇和身体虚弱的人来说，恢复期可能会更长，需要更多的休息和护理。此外，感冒病毒会影响人体的免疫系统，使人体更容易感染其他疾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过敏性鼻炎是一种由过敏原引起的鼻腔炎症，春季是过敏性鼻炎的高发季节，症状包括鼻塞、鼻痒、打喷嚏等。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过敏性鼻炎的过敏原可能包括花粉、尘螨、动物皮毛等。对于过敏性鼻炎患者，应尽量避免接触过敏原，同时使用抗过敏药物进行治疗。此外，保持室内清洁和通风，减少室外活动时间也是缓解症状的有效方法。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过敏性鼻炎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皮肤过敏是一种由过敏原引起的皮肤炎症，春季也是皮肤过敏的高发季节，症状包括皮肤瘙痒、红肿、皮疹等。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皮肤过敏的过敏原可能包括花粉、尘螨、某些植物等。对于皮肤过敏患者，应尽量避免接触过敏原，同时使用抗过敏药物进行治疗。此外，保持皮肤清洁和保湿也是缓解症状的有效方法。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皮肤过敏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花粉症是一种由花粉引起的过敏反应，症状包括眼睛痒、鼻子痒、咳嗽等。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花粉症通常在春季和夏季高发，特别是在天气干燥和多风的地区。对于花粉症患者，应尽量避免在花粉浓度高的时间进行户外活动，同时使用抗过敏药物进行治疗。此外，佩戴防花粉的口罩和护目镜也是预防花粉症的有效方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花粉症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春季疾病预防措施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284" r="3228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303" r="313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每天至少开窗通风2-3次，每次10-15分钟，以保持室内空气新鲜。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在室内使用空气净化器可以帮助过滤空气中的细菌、病毒和过敏原。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使用空气净化器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859" b="68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蔬果富含维生素和矿物质，有助于增强免疫系统。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鱼、肉、蛋、奶等食物富含优质蛋白质，有助于维持身体健康。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合理饮食，增强抵抗力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适量摄入优质蛋白质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多摄入新鲜蔬果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如快走、慢跑、骑车或游泳等，有助于增强心肺功能和免疫力。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每天保持30分钟有氧运动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在天气好的时候多到户外活动，呼吸新鲜空气，有助于增强身体健康。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增加户外活动时间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适量运动，增强体质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保持良好的作息习惯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保证充足的睡眠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成年人每晚应保证7-8小时的睡眠时间，儿童则需要更多睡眠。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规律作息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保持规律的作息时间，有助于调节身体各项机能，增强抵抗力。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https://d.book118.com/447154054113006031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2024-09-03T22:04:21.193</cp:lastPrinted>
  <dcterms:created xsi:type="dcterms:W3CDTF">2024-09-03T14:04:21Z</dcterms:created>
  <dcterms:modified xsi:type="dcterms:W3CDTF">2024-09-03T14:04:23Z</dcterms:modified>
</cp:coreProperties>
</file>