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4F85C-D07F-4797-B627-3CE933936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72C3-1878-407E-A3FD-1B7F402B2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4343-9DD0-46DC-A0AB-7C80CCFD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4097-D743-4FAF-9E28-FDDA5E35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1D6C78-6838-4CBE-8532-37BC3A811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19211-D53B-4F8E-8605-2905C1688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0AEA8-1012-41FA-B27A-B2B6D46C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77A50-BE3B-4310-8CA0-269E28FE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E0F65-33E7-42FA-ACB7-9880DC27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FF70C-F043-464E-97FF-D5B4FEF6F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6211-FA16-43A2-BA69-4E1E8E6AA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54132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《凸轮机构设计》PPT课件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凸轮机构的设计方法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凸轮机构设计中的问题与对策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9" r="1254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凸轮机构是一种由凸轮、从动件和机架三个基本构件组成的机构，其中凸轮是主动件，从动件的运动规律由凸轮的轮廓决定。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凸轮机构是一种广泛应用于各种机械装置中的机构，其主要由凸轮、从动件和机架三个基本构件组成。凸轮是一个具有曲线轮廓的盘形构件，通常为主动件，从动件的运动规律则由凸轮的轮廓决定。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凸轮机构具有结构简单、紧凑、设计灵活、能够实现精确和高速运动控制等特点。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凸轮机构由于其简单的结构，紧凑的设计，以及灵活的可设计性，使其在各种机械装置中得到广泛应用。此外，凸轮机构的运动规律可以通过选择合适的凸轮轮廓来精确控制，同时也可以实现高速运动控制。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1" r="32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凸轮机构可根据不同的分类标准进行分类，如按从动件的运动形式可分为转动凸轮机构、摆动凸轮机构和移动凸轮机构等。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根据从动件的运动形式，凸轮机构可以分为转动凸轮机构、摆动凸轮机构和移动凸轮机构等类型。此外，根据其他分类标准，如凸轮的形状、从动件与凸轮的接触方式等，也可以对凸轮机构进行分类。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凸轮开始转动，推杆开始运动，从动件开始接触凸轮轮廓。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承载阶段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回程阶段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推杆在凸轮的推动下运动，从动件跟随凸轮轮廓移动。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凸轮继续转动，推杆在凸轮的推动下返回原位，从动件也跟随凸轮轮廓返回原位。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凸轮机构的工作过程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3" b="112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07" r="1220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推杆与凸轮轮廓之间要有足够的间隙，以避免卡死或过度磨损。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凸轮机构要有足够的刚度和强度，以承受工作过程中的力和力矩。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凸轮机构要有良好的润滑和散热条件，以降低摩擦和磨损。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凸轮机构的工作条件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46" r="954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根据工作要求，确定从动件的位移、速度和加速度曲线。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确定从动件的运动规律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选择合适的凸轮轮廓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确定凸轮机构的尺寸参数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进行强度和刚度校核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根据从动件的运动规律，选择合适的凸轮轮廓，以满足工作要求。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根据工作要求和从动件的运动规律，确定凸轮机构的尺寸参数，如凸轮半径、推杆长度和宽度等。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根据工作要求和尺寸参数，进行强度和刚度校核，以确保凸轮机构在工作过程中不会发生破坏或变形。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凸轮机构的设计要求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凸轮机构的设计方法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总结词：基于数学解析的方法，通过建立数学模型来求解凸轮机构的设计参数。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详细描述：解析法设计通过建立凸轮机构运动规律的数学模型，利用数学分析的方法求解出凸轮的廓线方程、基圆半径、压力角等设计参数，具有较高的理论精度和计算效率。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总结词：解析法设计需要较高的数学基础和计算能力，适用于对设计精度要求较高的场合。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解析法设计需要设计者具备较深的数学基础和计算能力，能够处理复杂的数学方程和迭代计算，因此对于设计者的素质要求较高。同时，解析法设计计算过程较为繁琐，需要借助计算机辅助设计软件进行实现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解析法设计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https://d.book118.com/447154132133006026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2024-08-31T23:35:17.130</cp:lastPrinted>
  <dcterms:created xsi:type="dcterms:W3CDTF">2024-08-31T15:35:17Z</dcterms:created>
  <dcterms:modified xsi:type="dcterms:W3CDTF">2024-08-31T15:35:18Z</dcterms:modified>
</cp:coreProperties>
</file>