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9FFA3-D775-4CF9-B7C2-AB2A7EED2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DF02F-1B45-4F90-8C56-B6F0B798E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51244-704D-4E52-B087-5D3567E39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7D8E8-1508-4EF0-8A4F-EEEF3B720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2B5C5-BC87-4A44-8BE5-F8EFD8485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8E2418-5193-4F95-9E61-0582230D5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3762F3-F6D4-46DE-A091-F64A08949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47DBC-1A2E-494D-A9AE-17B60F674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DC67B-FA95-4F42-B901-DCBFAB19D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307C7-73D2-42EE-A18D-817CA6453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1C53E-C52E-458F-B6BA-903625F8C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5503414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护理服务管理与工作规范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护理服务管理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护理工作规范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护理服务质量与安全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护理服务评价与改进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63" r="334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43" r="315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护理服务是指为满足患者的生理、心理和社会需求，提供的专业护理和关怀服务。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护理服务具有全面性、专业性、连续性和人文关怀的特点，旨在促进患者的康复和健康。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优质的护理服务能够满足患者的需求，提高患者及其家属的满意度。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促进医疗质量改进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护理服务作为医疗体系的重要组成部分，其质量的提升有助于整体医疗质量的改进。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规范的护理服务有助于减少医疗差错和不良事件，保障患者的安全。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从早期的家庭护理到现代的专业化护理服务，护理服务经历了漫长的发展历程。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250" r="11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008" r="80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随着医疗技术的进步和社会需求的变化，护理服务正朝着更加专业化、人性化和社会化的方向发展。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未来护理服务将更加注重技术创新、跨学科合作和健康促进等方面的发展。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护理服务管理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护理服务管理是指通过一系列计划、组织、协调、控制和监督等管理活动，对护理服务进行全面、系统、科学的管理，以提高护理服务质量和效率的过程。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管理涉及对护理服务全过程的管理，包括护理计划的制定、护理人员的组织与培训、护理过程的协调与控制、护理质量的评估与改进等方面。其特点在于强调全面质量管理，注重护理服务的连续性和协调性，追求护理服务的高效、安全和优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护理服务管理在现代医疗保健体系中具有至关重要的作用，它不仅直接影响患者的治疗效果和满意度，还关系到医院的整体形象和社会声誉。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护理服务管理，可以提高护理服务质量，保障患者的安全与健康，增强患者的满意度和信任度。同时，良好的护理服务管理还能提高医院的整体运营效率，降低医疗成本，增强医院的市场竞争力和社会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护理服务管理应遵循以人为本、质量第一、安全优先、持续改进等基本原则。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原则要求护理服务管理始终以患者为中心，关注患者的需求和利益，提供人性化的护理服务；质量第一原则强调护理服务的质量和效果，注重对护理过程的监控和质量的持续改进；安全优先原则要求在护理服务过程中始终把患者的安全放在首位，采取有效措施预防和减少医疗差错和事故的发生；持续改进原则要求对护理服务进行持续的质量评估和改进，不断完善和提升护理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总结词：实施护理服务管理需要采取一系列具体的方法和措施，包括制定护理计划、优化护理流程、强化培训与教育、实施质量控制与改进等。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制定护理计划是实施护理服务管理的第一步，需要明确护理目标、任务和要求，并根据患者的具体情况制定个性化的护理方案；优化护理流程可以提高护理服务的效率和质量，通过简化流程、减少重复环节、提高信息共享等方式实现；强化培训与教育是提升护理人员专业素养和服务水平的重要途径，应定期开展培训课程和学术交流活动；实施质量控制与改进是保障护理服务质量的关键环节，通过建立质量评估标准、定期检查与评估、及时反馈与整改等措施，不断完善和提升护理服务水平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护理服务管理的实施方法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护理工作规范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https://d.book118.com/447155034142006033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2024-09-07T08:31:06.819</cp:lastPrinted>
  <dcterms:created xsi:type="dcterms:W3CDTF">2024-09-07T00:31:06Z</dcterms:created>
  <dcterms:modified xsi:type="dcterms:W3CDTF">2024-09-07T00:31:08Z</dcterms:modified>
</cp:coreProperties>
</file>