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9411A-FB19-45EE-B69F-864502B4A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63BA0-1FB2-4922-A6EA-9EB4CFDFB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3E068-4408-4BB2-A0E9-50D848787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A302E-8BE8-46EB-A853-EA1A68380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A3E59-E4CF-43CC-BE12-BEBB5B3F5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61155-AC00-4133-A622-F1E0588F6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0D19C-80C5-48EC-B2B0-97A013F53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96780-F982-49EB-84A8-EEEF63ED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84831-DFB8-48B3-AC25-4C59D005D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BE389-E68A-42B1-ABE7-EEEE121AC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7CB80-D035-4F1E-BAE5-7D79A0704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55113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我国三大都市圈的发展及功能定位分析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我国三大都市圈概述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京津冀都市圈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长三角都市圈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珠三角都市圈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三大都市圈的比较分析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对我国三大都市圈发展的建议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我国三大都市圈概述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都市圈是指以一个或多个中心城市为核心，以发达的联系通道为依托，吸引辐射带动周边城市与区域共同发展的空间形态。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我国三大都市圈包括长三角都市圈、珠三角都市圈和京津冀都市圈，它们分别以上海、广州和北京为中心城市，涵盖了周边的多个城市和地区。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2" r="3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历史发展背景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长三角都市圈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自20世纪80年代以来，以上海为中心的长三角地区经济快速发展，逐渐形成了以上海为核心、南京、杭州、合肥为副中心的都市圈格局。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珠三角都市圈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自20世纪90年代以来，珠江三角洲地区凭借改革开放政策和外向型经济，形成了以广州、深圳为核心的珠三角都市圈。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京津冀都市圈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随着北京作为国家首都的地位不断强化和区域经济的发展，京津冀地区逐渐形成了以北京、天津为核心的都市圈格局。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长三角都市圈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是我国经济最发达的地区之一，涵盖了上海、江苏、浙江和安徽等省市的部分地区，拥有完整的产业链和较高的科技创新能力。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珠三角都市圈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是我国对外开放的重要门户和制造业中心，以广州、深圳为引擎，推动珠江三角洲地区的经济发展。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京津冀都市圈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是我国北方地区的经济中心，以北京、天津为核心，涵盖了河北和天津市的部分地区，具有强大的科技研发能力和高端制造业基础。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当前发展状况概览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京津冀都市圈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67" r="1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京津冀都市圈是我国北方地区的重要经济中心，拥有北京、天津两大直辖市，以及河北省的石家庄、唐山、保定等重要城市。该区域经济发展水平高，产业体系完备，是我国北方地区经济发展的引擎。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京津冀都市圈的经济发展以高端制造业、现代服务业和战略性新兴产业为主导，拥有强大的科技创新能力和高端人才储备。同时，该区域还是我国重要的交通枢纽和物流中心，交通网络发达，物流体系完善。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478399" y="2887218"/>
            <a:ext cx="1702023" cy="1219010"/>
            <a:chOff x="5478399" y="2887218"/>
            <a:chExt cx="1702023" cy="1219010"/>
          </a:xfrm>
        </p:grpSpPr>
        <p:sp>
          <p:nvSpPr>
            <p:cNvPr id="3" name="AutoShape 3"/>
            <p:cNvSpPr/>
            <p:nvPr/>
          </p:nvSpPr>
          <p:spPr>
            <a:xfrm rot="5400000">
              <a:off x="5766340" y="2887218"/>
              <a:ext cx="1414082" cy="121901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5400000">
              <a:off x="5478399" y="2887313"/>
              <a:ext cx="1414082" cy="121891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41" r="6841"/>
          <a:stretch>
            <a:fillRect/>
          </a:stretch>
        </p:blipFill>
        <p:spPr>
          <a:xfrm>
            <a:off x="527651" y="1604433"/>
            <a:ext cx="4895849" cy="378036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城市功能定位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7556184" y="1604433"/>
            <a:ext cx="3462792" cy="3780367"/>
            <a:chOff x="7556184" y="1604433"/>
            <a:chExt cx="3462792" cy="3780367"/>
          </a:xfrm>
        </p:grpSpPr>
        <p:sp>
          <p:nvSpPr>
            <p:cNvPr id="29" name="TextBox 29"/>
            <p:cNvSpPr txBox="1"/>
            <p:nvPr/>
          </p:nvSpPr>
          <p:spPr>
            <a:xfrm>
              <a:off x="7556184" y="1604433"/>
              <a:ext cx="3462792" cy="378036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京作为京津冀都市圈的核心城市，是我国政治、文化、科技创新和国际交往的中心，具有国际影响力和全球竞争力。天津则以先进制造业和现代服务业为主要发展方向，是全国重要的港口城市和北方国际航运中心。河北省的石家庄、唐山、保定等城市则以发展现代制造业、高新技术产业和现代服务业为主，成为京津冀都市圈的重要支撑力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未来发展方向与挑战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京津冀都市圈的发展将进一步强化区域协同发展，推进产业升级和转型升级，提升科技创新能力和高端人才吸引力。同时，该区域还将加强生态环境保护和治理，推动绿色发展，打造宜居宜业的现代化都市圈。面临的挑战包括区域发展不平衡、资源环境压力加大、城市群一体化程度不够高等问题，需要加强政策协调和区域合作，推动区域经济持续健康发展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长三角都市圈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长三角都市圈是我国经济最发达的地区之一，拥有强大的产业基础和创新能力，GDP总量和人均GDP均居全国前列。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产业结构优化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长三角地区加快推进产业结构调整，大力发展先进制造业、现代服务业和高新技术产业，推动产业向高端化、智能化、绿色化转型。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开放型经济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长三角地区是我国对外开放的重要门户，吸引大量外资企业入驻，同时也是我国企业“走出去”的重要基地，对外贸易和投资活跃。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综合经济实力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江苏省会城市，长江三角洲北翼中心城市，国家重要门户城市。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杭州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苏州、宁波等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先进制造业和现代服务业基地，区域性中心城市。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国际经济、金融、贸易、航运中心，全球影响力城市。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浙江省会城市，长江三角洲南翼中心城市，国家创新型城市。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城市功能定位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https://d.book118.com/447155113112006034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2024-09-08T12:41:38.188</cp:lastPrinted>
  <dcterms:created xsi:type="dcterms:W3CDTF">2024-09-08T04:41:38Z</dcterms:created>
  <dcterms:modified xsi:type="dcterms:W3CDTF">2024-09-08T04:41:40Z</dcterms:modified>
</cp:coreProperties>
</file>