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AA7867-75F6-4BB5-A9ED-B38B916E8D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FD0CD-633E-457E-86BA-70E6C62A0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14A89-66EC-4A03-BDD4-854AF226B1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222E82-B934-4600-95BA-82F72117C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573629-2DF6-4C04-AF6D-B12A83E0E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2A1355-9BC0-4E05-AE20-3497AB2458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3C7F63-3E68-4642-B18E-0FBBB7502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3DCD5A-F26D-4F70-B1AC-18CE65015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42C80A-066E-4704-94D8-6C84F15BC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2F4F9E-0539-4C7B-8644-CC89D6433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0530C-5ACD-4386-9CDA-18960D294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7156011004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4037" y="4535260"/>
            <a:ext cx="1743359" cy="434059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新生儿腕关节畸形护理的重要性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新生儿腕关节畸形护理的方法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新生儿腕关节畸形的预防措施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案例分享与经验总结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241" r="332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070" r="330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612" r="3261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腕关节畸形可能影响宝宝的手部功能和日常活动，需要及时采取护理措施。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新生儿腕关节畸形是一种常见的骨骼发育异常，通常在出生后不久被发现。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0082" b="300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98" b="269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腕关节畸形的原因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新生儿腕关节畸形可能与遗传因素有关，家族中有类似病史的宝宝患病风险较高。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胎儿在母体内的姿势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胎儿在母体内的姿势可能导致某些骨骼发育异常，如手腕的畸形。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其他因素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孕期缺乏维生素D、某些药物或化学物质暴露、辐射等也可能增加新生儿腕关节畸形的风险。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新生儿腕关节畸形护理的重要性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新生儿腕关节畸形可能导致关节炎症和疼痛，影响宝宝的舒适度和睡眠质量。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生长发育受限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如果不及时进行护理，畸形可能会逐渐加重，影响宝宝的骨骼发育和生长。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疼痛和不适可能对宝宝的情绪产生负面影响，影响其情感和社会化发展。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对新生儿的影响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及时有效的护理可以预防关节僵硬、畸形加重等并发症的发生，降低对宝宝健康的长期影响。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570" r="957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避免并发症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通过正确的护理，可以减轻宝宝的疼痛和不适感，提高其生活质量。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适当的护理有助于宝宝的骨骼正常发育，避免因畸形导致的生长障碍。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促进生长发育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预防恶化的重要性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新生儿腕关节畸形护理的方法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在抱新生儿时，应采用正确的姿势，避免对宝宝的腕关节造成压迫或扭曲。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保持正确的抱姿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家长应定期检查新生儿的腕关节，留意是否有异常的弯曲或变形。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1250" r="112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993" r="1799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适当的按摩可以帮助缓解新生儿腕关节的紧张感，促进关节的正常发育。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适当按摩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日常护理方法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https://d.book118.com/447156011004006042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2024-09-15T02:05:29.603</cp:lastPrinted>
  <dcterms:created xsi:type="dcterms:W3CDTF">2024-09-14T18:05:29Z</dcterms:created>
  <dcterms:modified xsi:type="dcterms:W3CDTF">2024-09-14T18:05:31Z</dcterms:modified>
</cp:coreProperties>
</file>