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74BFE-7047-4A18-B430-B83842CAB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775F8-41E0-4E32-A806-390D7766D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D468A-8360-4444-A7EE-8B2969C0E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BC72A0-E554-484B-805E-C814BB2AB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42D49C-2E63-4F18-A041-1BE000A12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953B08-60C6-4C90-8EE6-4F18FCC6E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460EE3-CC02-4F25-A30B-D4CC23A4E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21A9A-2FE7-4AF1-961E-1C1174C3C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4CA7DE-8E6E-40C4-BBE6-AC1ABD58D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10D99-72A9-4BC6-980F-61C09CB14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3F8FC-AF30-4922-A649-9945E588D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6014403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职高专医学伦理学：基础理论与规范体系\n## 1.医学伦理学的基本概念与重要性\n### 1.1医学伦理学的定义与核心概念\n### 1.2医学伦理学的发展历程与背景\n### 1.3医学伦理学在医学教育与研究中的重要性\n## 2.医学伦理学的基础理论\n### 2.1功利主义与医学伦理学的关系\n### 2.2康德主义与医学伦理学的关系\n### 2.3其他医学伦理学理论及其影响\n## 3.医学伦理学的规范体系\n### 3.1医学伦理学的原则规范\n### 3.2医学伦理学的研究与应用领域\n### 3.3医学伦理学的实践与评估方法\n## 4.医学伦理学在临床医学中的应用\n### 4.1临床决策与医学伦理学的关系\n### 4.2医学伦理学在医患关系中的应用\n### 4.3医学伦理学在临床试验与科研中的应用\n## 5.医学伦理学在教育与管理中的应用\n### 5.1医学伦理学在医学教育中的应用与影响\n### 5.2医学伦理学在医院管理中的应用与影响\n### 5.3医学伦理学在公共卫生政策中的应用与影响\n## 6.医学伦理学的未来发展趋势与挑战\n### 6.1医学伦理学的发展趋势与挑战\n### 6.2医学伦理学在教育与研究中的创新\n### 6.3医学伦理学在社会实践中的应用与影响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400"/>
              <a:t>高职高专医学伦理学：基础理论与规范体系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0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医学伦理学的基本概念与重要性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医学伦理学的定义与核心概念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医学伦理学是一门研究医学领域中的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道德问题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伦理原则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的学科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道德问题：如患者隐私、知情同意、医疗资源分配等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伦理原则：如尊重、公正、诚实、透明等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医学伦理学的核心概念包括：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道德主体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：如医生、患者、家属等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道德行为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：如治疗、手术、实验等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道德价值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：如生命、健康、尊严等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医学伦理学的研究对象是医学领域中的道德现象和伦理问题</a:t>
            </a:r>
            <a:endParaRPr/>
          </a:p>
        </p:txBody>
      </p:sp>
      <p:cxnSp>
        <p:nvCxnSpPr>
          <p:cNvPr id="198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9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医学伦理学的发展历程可以分为以下几个阶段：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古代医学伦理学：主要关注医生的道德品质和医患关系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中世纪医学伦理学：主要关注宗教对医学伦理的影响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近现代医学伦理学：主要关注医学伦理原则的制定和应用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医学伦理学的产生与发展背景：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社会文明程度的提高：人们对生命、健康、尊严等价值的重视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医学技术的进步：如器官移植、基因编辑等技术的出现引发新的伦理问题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医学模式的转变：如从生物医学模式向生物-心理-社会医学模式的转变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医学伦理学的发展历程与背景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医学伦理学在医学教育与研究中的重要性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医学伦理学在医学教育中的重要性：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培养具有良好职业道德的医学人才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提高医学服务质量，保障患者权益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增强医患沟通，减少医疗纠纷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医学伦理学在医学研究中的重要性：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指导医学研究的伦理原则和实践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保障医学研究的科学性和伦理性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促进医学研究的健康发展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医学伦理学的基础理论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最大化幸福：行为的道德价值取决于它能否带来最大程度的幸福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最大化利益：行为的道德价值取决于它能否带来最大程度的利益</a:t>
                </a:r>
                <a:endParaRPr/>
              </a:p>
            </p:txBody>
          </p:sp>
          <p:sp>
            <p:nvSpPr>
              <p:cNvPr id="23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功利主义是一种伦理理论，主张行为的道德价值取决于其结果</a:t>
                </a:r>
                <a:endParaRPr/>
              </a:p>
            </p:txBody>
          </p:sp>
          <p:sp>
            <p:nvSpPr>
              <p:cNvPr id="23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在医疗资源分配中，功利主义主张公平分配，以实现最大程度的利益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在临床决策中，功利主义主张采取能够带来最大幸福或利益的行为</a:t>
                </a:r>
                <a:endParaRPr/>
              </a:p>
            </p:txBody>
          </p:sp>
          <p:sp>
            <p:nvSpPr>
              <p:cNvPr id="24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功利主义在医学伦理学中的应用：</a:t>
                </a:r>
                <a:endParaRPr/>
              </a:p>
            </p:txBody>
          </p:sp>
          <p:sp>
            <p:nvSpPr>
              <p:cNvPr id="24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功利主义与医学伦理学的关系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4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康德主义是一种伦理理论，主张行为的道德价值取决于其内在的道德法则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绝对命令：行为的道德价值取决于它是否符合普遍的道德法则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人是目的，而非手段：尊重人的尊严，把人作为目的，而非手段</a:t>
                </a:r>
                <a:endParaRPr/>
              </a:p>
            </p:txBody>
          </p:sp>
        </p:grpSp>
        <p:grpSp>
          <p:nvGrpSpPr>
            <p:cNvPr id="25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康德主义在医学伦理学中的应用：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在医疗实践中，康德主义主张尊重患者的自主权和尊严，遵循医学伦理原则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在医学研究中，康德主义主张尊重患者的知情同意权，保护患者的利益</a:t>
                </a:r>
                <a:endParaRPr/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康德主义与医学伦理学的关系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其他医学伦理学理论及其影响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其他医学伦理学理论包括：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个人主义：强调个人权利和自由，主张尊重患者的自主权和隐私权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社群主义：强调社群利益和公益，主张医学研究和实践应服务于整个社会的利益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生物伦理学：关注生命伦理、基因伦理等问题，主张在医学研究和实践中尊重生命和生物多样性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这些医学伦理学理论对医学伦理学的发展和实践产生了重要影响</a:t>
            </a:r>
            <a:endParaRPr/>
          </a:p>
        </p:txBody>
      </p:sp>
      <p:pic>
        <p:nvPicPr>
          <p:cNvPr id="259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医学伦理学的规范体系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医学伦理学的基本原则包括：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尊重：尊重患者的生命、健康、尊严和隐私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公正：公平分配医疗资源，平等对待每一个患者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诚实：如实告知患者病情和治疗方案，尊重患者的知情同意权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透明：在医学研究和实践中保持透明，接受社会监督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医学伦理学还包含一些具体的规范，如：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临床诊疗规范：如知情同意、保密、尊重患者选择等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医学研究规范：如伦理审查、动物实验、人类基因研究等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医学伦理学的原则规范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医学伦理学的研究与应用领域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医学伦理学的研究领域包括：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临床医学伦理：关注临床诊疗中的道德问题和伦理决策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医学研究伦理：关注医学研究中的道德问题和伦理审查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医学管理伦理：关注医院管理、公共卫生政策制定和执行中的道德问题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医学伦理学的应用领域包括：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临床医学：如医患沟通、医疗纠纷处理、医疗资源分配等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医学研究：如实验设计、数据收集、论文发表等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医学教育：如课程设置、师资培训、实践教学等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医学伦理学的实践方法包括：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道德教育：通过课程、讲座、实践等方式培养医学人才的道德素质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伦理咨询：为医学领域提供道德问题和伦理决策的咨询和建议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伦理审查：对医学研究进行伦理审查，确保其符合伦理要求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医学伦理学的评估方法包括：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道德案例分析：通过分析具体的医学道德案例，评估医学伦理学的实践效果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伦理满意度调查：通过调查患者、医生等对医学伦理学实践的看法，评估医学伦理学的实践效果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医学伦理学的实践与评估方法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https://d.book118.com/447160144035006045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高职高专医学伦理学：基础理论与规范体系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2024-09-19T22:20:29.949</cp:lastPrinted>
  <dcterms:created xsi:type="dcterms:W3CDTF">2024-09-19T14:20:29Z</dcterms:created>
  <dcterms:modified xsi:type="dcterms:W3CDTF">2024-09-19T14:20:31Z</dcterms:modified>
</cp:coreProperties>
</file>