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colors10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colors9.xml" ContentType="application/vnd.openxmlformats-officedocument.drawingml.diagramColors+xml"/>
  <Override PartName="/ppt/diagrams/data1.xml" ContentType="application/vnd.openxmlformats-officedocument.drawingml.diagramData+xml"/>
  <Override PartName="/ppt/diagrams/data10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diagrams/data8.xml" ContentType="application/vnd.openxmlformats-officedocument.drawingml.diagramData+xml"/>
  <Override PartName="/ppt/diagrams/data9.xml" ContentType="application/vnd.openxmlformats-officedocument.drawingml.diagramData+xml"/>
  <Override PartName="/ppt/diagrams/drawing1.xml" ContentType="application/vnd.ms-office.drawingml.diagramDrawing+xml"/>
  <Override PartName="/ppt/diagrams/drawing10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drawing8.xml" ContentType="application/vnd.ms-office.drawingml.diagramDrawing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layout10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layout6.xml" ContentType="application/vnd.openxmlformats-officedocument.drawingml.diagramLayout+xml"/>
  <Override PartName="/ppt/diagrams/layout7.xml" ContentType="application/vnd.openxmlformats-officedocument.drawingml.diagramLayout+xml"/>
  <Override PartName="/ppt/diagrams/layout8.xml" ContentType="application/vnd.openxmlformats-officedocument.drawingml.diagramLayout+xml"/>
  <Override PartName="/ppt/diagrams/layout9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10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diagrams/quickStyle5.xml" ContentType="application/vnd.openxmlformats-officedocument.drawingml.diagramStyle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ppt/diagrams/quickStyle8.xml" ContentType="application/vnd.openxmlformats-officedocument.drawingml.diagramStyle+xml"/>
  <Override PartName="/ppt/diagrams/quickStyle9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7" r:id="rId40"/>
    <p:sldId id="370" r:id="rId41"/>
    <p:sldId id="373" r:id="rId42"/>
    <p:sldId id="375" r:id="rId43"/>
  </p:sldIdLst>
  <p:sldSz cx="9144000" cy="6858000"/>
  <p:notesSz cx="6858000" cy="9144000"/>
  <p:custDataLst>
    <p:tags r:id="rId4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slide" Target="slides/slide38.xml" /><Relationship Id="rId42" Type="http://schemas.openxmlformats.org/officeDocument/2006/relationships/slide" Target="slides/slide39.xml" /><Relationship Id="rId43" Type="http://schemas.openxmlformats.org/officeDocument/2006/relationships/slide" Target="slides/slide40.xml" /><Relationship Id="rId44" Type="http://schemas.openxmlformats.org/officeDocument/2006/relationships/tags" Target="tags/tag22.xml" /><Relationship Id="rId45" Type="http://schemas.openxmlformats.org/officeDocument/2006/relationships/presProps" Target="presProps.xml" /><Relationship Id="rId46" Type="http://schemas.openxmlformats.org/officeDocument/2006/relationships/viewProps" Target="viewProps.xml" /><Relationship Id="rId47" Type="http://schemas.openxmlformats.org/officeDocument/2006/relationships/theme" Target="theme/theme1.xml" /><Relationship Id="rId48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a="http://schemas.openxmlformats.org/drawingml/2006/main" xmlns:dgm="http://schemas.openxmlformats.org/drawingml/2006/diagram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a="http://schemas.openxmlformats.org/drawingml/2006/main" xmlns:dgm="http://schemas.openxmlformats.org/drawingml/2006/diagram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A8561281-04F3-4DA3-97B9-CF1DE441C6A4}" type="doc">
      <dgm:prSet loTypeId="urn:microsoft.com/office/officeart/2005/8/layout/cycle4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015401-C0F1-46BD-8CE2-A76F81FDC974}" type="parTrans" cxnId="{25F01C0D-D6DD-43B3-8964-74E0AF62E7AF}">
      <dgm:prSet/>
      <dgm:spPr/>
      <dgm:t>
        <a:bodyPr/>
        <a:lstStyle/>
        <a:p>
          <a:endParaRPr lang="en-US"/>
        </a:p>
      </dgm:t>
    </dgm:pt>
    <dgm:pt modelId="{C1545615-B3EC-4ED2-87C0-EBA60D89BA47}">
      <dgm:prSet phldrT="[Text]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>
        <a:gradFill rotWithShape="1">
          <a:gsLst>
            <a:gs pos="0">
              <a:schemeClr val="accent2">
                <a:shade val="51000"/>
                <a:satMod val="130000"/>
              </a:schemeClr>
            </a:gs>
            <a:gs pos="80000">
              <a:schemeClr val="accent2">
                <a:shade val="93000"/>
                <a:satMod val="130000"/>
              </a:schemeClr>
            </a:gs>
            <a:gs pos="100000">
              <a:schemeClr val="accent2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黑体" panose="02010609060101010101" pitchFamily="49" charset="-122"/>
              <a:ea typeface="黑体" panose="02010609060101010101" pitchFamily="49" charset="-122"/>
            </a:rPr>
            <a:t>社保政策管理</a:t>
          </a:r>
          <a:endParaRPr lang="en-US">
            <a:latin typeface="黑体" panose="02010609060101010101" pitchFamily="49" charset="-122"/>
            <a:ea typeface="黑体" panose="02010609060101010101" pitchFamily="49" charset="-122"/>
          </a:endParaRPr>
        </a:p>
      </dgm:t>
    </dgm:pt>
    <dgm:pt modelId="{1B8841A0-5329-4322-8012-5A691DC19E6B}" type="parTrans" cxnId="{AFF4B422-DA91-4FD6-AE6A-92AC8CB74D38}">
      <dgm:prSet/>
      <dgm:spPr/>
      <dgm:t>
        <a:bodyPr/>
        <a:lstStyle/>
        <a:p>
          <a:endParaRPr lang="en-US"/>
        </a:p>
      </dgm:t>
    </dgm:pt>
    <dgm:pt modelId="{8923E173-4456-421C-B449-60FB134433A8}">
      <dgm:prSet phldrT="[Text]" custT="1"/>
      <dgm:spPr>
        <a:ln>
          <a:solidFill>
            <a:srgbClr val="0070C0"/>
          </a:solidFill>
        </a:ln>
      </dgm:spPr>
      <dgm:t>
        <a:bodyPr/>
        <a:lstStyle/>
        <a:p>
          <a:r>
            <a:rPr lang="zh-CN" altLang="en-US" sz="1400" smtClean="0"/>
            <a:t>社保缴纳地</a:t>
          </a:r>
          <a:endParaRPr lang="en-US" sz="1400"/>
        </a:p>
      </dgm:t>
    </dgm:pt>
    <dgm:pt modelId="{75C5E09C-B448-4EB3-B5DD-0CA68397323E}" type="sibTrans" cxnId="{AFF4B422-DA91-4FD6-AE6A-92AC8CB74D38}">
      <dgm:prSet/>
      <dgm:spPr/>
      <dgm:t>
        <a:bodyPr/>
        <a:lstStyle/>
        <a:p>
          <a:endParaRPr lang="en-US"/>
        </a:p>
      </dgm:t>
    </dgm:pt>
    <dgm:pt modelId="{2ACE62CC-AAE8-462F-8E59-3613176DFA8C}" type="parTrans" cxnId="{DC07E021-F02F-45BF-9DFF-B1E6AD7AB3A5}">
      <dgm:prSet/>
      <dgm:spPr/>
      <dgm:t>
        <a:bodyPr/>
        <a:lstStyle/>
        <a:p>
          <a:endParaRPr lang="en-US"/>
        </a:p>
      </dgm:t>
    </dgm:pt>
    <dgm:pt modelId="{A28E5D85-4569-4EA8-B72E-651C65B83099}">
      <dgm:prSet phldrT="[Text]" custT="1"/>
      <dgm:spPr>
        <a:ln>
          <a:solidFill>
            <a:srgbClr val="0070C0"/>
          </a:solidFill>
        </a:ln>
      </dgm:spPr>
      <dgm:t>
        <a:bodyPr/>
        <a:lstStyle/>
        <a:p>
          <a:r>
            <a:rPr lang="zh-CN" altLang="en-US" sz="1400" smtClean="0"/>
            <a:t>社保权限</a:t>
          </a:r>
          <a:endParaRPr lang="en-US" sz="1400"/>
        </a:p>
      </dgm:t>
    </dgm:pt>
    <dgm:pt modelId="{9D1AFE08-FA09-48CF-BFCC-39D49D44C375}" type="sibTrans" cxnId="{DC07E021-F02F-45BF-9DFF-B1E6AD7AB3A5}">
      <dgm:prSet/>
      <dgm:spPr/>
      <dgm:t>
        <a:bodyPr/>
        <a:lstStyle/>
        <a:p>
          <a:endParaRPr lang="en-US"/>
        </a:p>
      </dgm:t>
    </dgm:pt>
    <dgm:pt modelId="{507A183C-7EF2-4207-AB73-55342FB00D57}" type="parTrans" cxnId="{86645ECC-9005-42C1-98D2-58FA5228E443}">
      <dgm:prSet/>
      <dgm:spPr/>
      <dgm:t>
        <a:bodyPr/>
        <a:lstStyle/>
        <a:p>
          <a:endParaRPr lang="en-US"/>
        </a:p>
      </dgm:t>
    </dgm:pt>
    <dgm:pt modelId="{42307786-DAE8-49B5-987C-4538EBAAAB74}">
      <dgm:prSet phldrT="[Text]" custT="1"/>
      <dgm:spPr>
        <a:ln>
          <a:solidFill>
            <a:srgbClr val="0070C0"/>
          </a:solidFill>
        </a:ln>
      </dgm:spPr>
      <dgm:t>
        <a:bodyPr/>
        <a:lstStyle/>
        <a:p>
          <a:r>
            <a:rPr lang="zh-CN" altLang="en-US" sz="1400" smtClean="0"/>
            <a:t>社保申报政策</a:t>
          </a:r>
          <a:endParaRPr lang="en-US" sz="1400"/>
        </a:p>
      </dgm:t>
    </dgm:pt>
    <dgm:pt modelId="{C7424538-4137-4556-A986-21FD515CC802}" type="sibTrans" cxnId="{86645ECC-9005-42C1-98D2-58FA5228E443}">
      <dgm:prSet/>
      <dgm:spPr/>
      <dgm:t>
        <a:bodyPr/>
        <a:lstStyle/>
        <a:p>
          <a:endParaRPr lang="en-US"/>
        </a:p>
      </dgm:t>
    </dgm:pt>
    <dgm:pt modelId="{D60C45D5-6438-407B-8E21-CB137BA4F393}" type="parTrans" cxnId="{1BDA828D-372F-4F4B-BFC5-C9880CD75067}">
      <dgm:prSet/>
      <dgm:spPr/>
      <dgm:t>
        <a:bodyPr/>
        <a:lstStyle/>
        <a:p>
          <a:endParaRPr lang="en-US"/>
        </a:p>
      </dgm:t>
    </dgm:pt>
    <dgm:pt modelId="{5C9A7955-3CAB-4CA2-93DF-42D4472487DE}">
      <dgm:prSet phldrT="[Text]" custT="1"/>
      <dgm:spPr>
        <a:ln>
          <a:solidFill>
            <a:srgbClr val="0070C0"/>
          </a:solidFill>
        </a:ln>
      </dgm:spPr>
      <dgm:t>
        <a:bodyPr/>
        <a:lstStyle/>
        <a:p>
          <a:r>
            <a:rPr lang="zh-CN" altLang="en-US" sz="1400" smtClean="0"/>
            <a:t>社保规则</a:t>
          </a:r>
          <a:endParaRPr lang="en-US" sz="1400"/>
        </a:p>
      </dgm:t>
    </dgm:pt>
    <dgm:pt modelId="{EFF5CBDA-7C50-411D-B603-93A1B90909E0}" type="sibTrans" cxnId="{1BDA828D-372F-4F4B-BFC5-C9880CD75067}">
      <dgm:prSet/>
      <dgm:spPr/>
      <dgm:t>
        <a:bodyPr/>
        <a:lstStyle/>
        <a:p>
          <a:endParaRPr lang="en-US"/>
        </a:p>
      </dgm:t>
    </dgm:pt>
    <dgm:pt modelId="{FFA66FE1-ACE6-49F3-8927-D31EF435D25E}" type="sibTrans" cxnId="{25F01C0D-D6DD-43B3-8964-74E0AF62E7AF}">
      <dgm:prSet/>
      <dgm:spPr/>
      <dgm:t>
        <a:bodyPr/>
        <a:lstStyle/>
        <a:p>
          <a:endParaRPr lang="en-US"/>
        </a:p>
      </dgm:t>
    </dgm:pt>
    <dgm:pt modelId="{46FECDBB-EDC1-49EC-85C2-99AB25B76011}" type="parTrans" cxnId="{BEBCAA26-C7F7-4EC5-8C7D-89A4B67F1973}">
      <dgm:prSet/>
      <dgm:spPr/>
      <dgm:t>
        <a:bodyPr/>
        <a:lstStyle/>
        <a:p>
          <a:endParaRPr lang="en-US"/>
        </a:p>
      </dgm:t>
    </dgm:pt>
    <dgm:pt modelId="{19AC0400-4CC5-41E0-B508-F0F90E42A1D0}">
      <dgm:prSet phldrT="[Text]"/>
      <dgm:spPr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黑体" panose="02010609060101010101" pitchFamily="49" charset="-122"/>
              <a:ea typeface="黑体" panose="02010609060101010101" pitchFamily="49" charset="-122"/>
            </a:rPr>
            <a:t>增减异动申报</a:t>
          </a:r>
          <a:endParaRPr lang="en-US">
            <a:latin typeface="黑体" panose="02010609060101010101" pitchFamily="49" charset="-122"/>
            <a:ea typeface="黑体" panose="02010609060101010101" pitchFamily="49" charset="-122"/>
          </a:endParaRPr>
        </a:p>
      </dgm:t>
    </dgm:pt>
    <dgm:pt modelId="{5342043E-E981-42D1-A0DA-0F8A7BFEB4F2}" type="parTrans" cxnId="{07BC5CD9-2A26-4842-9B81-9258EBB24816}">
      <dgm:prSet/>
      <dgm:spPr/>
      <dgm:t>
        <a:bodyPr/>
        <a:lstStyle/>
        <a:p>
          <a:endParaRPr lang="en-US"/>
        </a:p>
      </dgm:t>
    </dgm:pt>
    <dgm:pt modelId="{54ADC573-B209-48FF-AEA2-48693795FAF9}">
      <dgm:prSet phldrT="[Text]" custT="1"/>
      <dgm:spPr>
        <a:ln>
          <a:solidFill>
            <a:srgbClr val="92D050"/>
          </a:solidFill>
        </a:ln>
      </dgm:spPr>
      <dgm:t>
        <a:bodyPr/>
        <a:lstStyle/>
        <a:p>
          <a:r>
            <a:rPr lang="zh-CN" altLang="en-US" sz="1400" smtClean="0"/>
            <a:t>社保增减异动申报</a:t>
          </a:r>
          <a:endParaRPr lang="en-US" sz="1400"/>
        </a:p>
      </dgm:t>
    </dgm:pt>
    <dgm:pt modelId="{CFE55D40-9949-456E-BB26-B24A11BC7B53}" type="sibTrans" cxnId="{07BC5CD9-2A26-4842-9B81-9258EBB24816}">
      <dgm:prSet/>
      <dgm:spPr/>
      <dgm:t>
        <a:bodyPr/>
        <a:lstStyle/>
        <a:p>
          <a:endParaRPr lang="en-US"/>
        </a:p>
      </dgm:t>
    </dgm:pt>
    <dgm:pt modelId="{33DF2AF0-3244-454B-9B40-00461EBA2EBA}" type="parTrans" cxnId="{CD1EFA97-7A90-43B9-A507-7E081E3CEA7A}">
      <dgm:prSet/>
      <dgm:spPr/>
      <dgm:t>
        <a:bodyPr/>
        <a:lstStyle/>
        <a:p>
          <a:endParaRPr lang="en-US"/>
        </a:p>
      </dgm:t>
    </dgm:pt>
    <dgm:pt modelId="{4C962F6A-9F1F-4EF6-88CA-6DF6612C0699}">
      <dgm:prSet phldrT="[Text]" custT="1"/>
      <dgm:spPr>
        <a:ln>
          <a:solidFill>
            <a:srgbClr val="92D050"/>
          </a:solidFill>
        </a:ln>
      </dgm:spPr>
      <dgm:t>
        <a:bodyPr/>
        <a:lstStyle/>
        <a:p>
          <a:r>
            <a:rPr lang="zh-CN" altLang="en-US" sz="1400" smtClean="0"/>
            <a:t>社保调基申报</a:t>
          </a:r>
          <a:endParaRPr lang="en-US" sz="1400"/>
        </a:p>
      </dgm:t>
    </dgm:pt>
    <dgm:pt modelId="{89A5BBBE-5B2C-4D02-900F-6943397011D5}" type="sibTrans" cxnId="{CD1EFA97-7A90-43B9-A507-7E081E3CEA7A}">
      <dgm:prSet/>
      <dgm:spPr/>
      <dgm:t>
        <a:bodyPr/>
        <a:lstStyle/>
        <a:p>
          <a:endParaRPr lang="en-US"/>
        </a:p>
      </dgm:t>
    </dgm:pt>
    <dgm:pt modelId="{5DD7DDBD-DEE8-4FC6-9EC4-DEB5CAEF894C}" type="parTrans" cxnId="{2C6BCA80-492E-445D-AD0D-B86C18E7DBA1}">
      <dgm:prSet/>
      <dgm:spPr/>
      <dgm:t>
        <a:bodyPr/>
        <a:lstStyle/>
        <a:p>
          <a:endParaRPr lang="en-US"/>
        </a:p>
      </dgm:t>
    </dgm:pt>
    <dgm:pt modelId="{B3BB0D10-DE83-4895-B30B-AEE85A1BD842}">
      <dgm:prSet phldrT="[Text]" custT="1"/>
      <dgm:spPr>
        <a:ln>
          <a:solidFill>
            <a:srgbClr val="92D050"/>
          </a:solidFill>
        </a:ln>
      </dgm:spPr>
      <dgm:t>
        <a:bodyPr/>
        <a:lstStyle/>
        <a:p>
          <a:r>
            <a:rPr lang="zh-CN" altLang="en-US" sz="1400" smtClean="0"/>
            <a:t>名单审核</a:t>
          </a:r>
          <a:endParaRPr lang="en-US" sz="1400"/>
        </a:p>
      </dgm:t>
    </dgm:pt>
    <dgm:pt modelId="{CE8CE62C-0437-40E3-A3B3-090D2D7264F8}" type="sibTrans" cxnId="{2C6BCA80-492E-445D-AD0D-B86C18E7DBA1}">
      <dgm:prSet/>
      <dgm:spPr/>
      <dgm:t>
        <a:bodyPr/>
        <a:lstStyle/>
        <a:p>
          <a:endParaRPr lang="en-US"/>
        </a:p>
      </dgm:t>
    </dgm:pt>
    <dgm:pt modelId="{19796120-B6B7-4829-9FE2-A493883FB215}" type="parTrans" cxnId="{20F033FD-BA33-4525-8460-8C8C31735D79}">
      <dgm:prSet/>
      <dgm:spPr/>
      <dgm:t>
        <a:bodyPr/>
        <a:lstStyle/>
        <a:p>
          <a:endParaRPr lang="en-US"/>
        </a:p>
      </dgm:t>
    </dgm:pt>
    <dgm:pt modelId="{7F0E6ABF-4ED5-4EB3-BF9B-EE9628257DCF}">
      <dgm:prSet phldrT="[Text]" custT="1"/>
      <dgm:spPr>
        <a:ln>
          <a:solidFill>
            <a:srgbClr val="92D050"/>
          </a:solidFill>
        </a:ln>
      </dgm:spPr>
      <dgm:t>
        <a:bodyPr/>
        <a:lstStyle/>
        <a:p>
          <a:r>
            <a:rPr lang="zh-CN" altLang="en-US" sz="1400" smtClean="0"/>
            <a:t>申报表格制作</a:t>
          </a:r>
          <a:endParaRPr lang="en-US" sz="1400"/>
        </a:p>
      </dgm:t>
    </dgm:pt>
    <dgm:pt modelId="{A43D2558-A39D-4384-A615-1D75E3AD2C4E}" type="sibTrans" cxnId="{20F033FD-BA33-4525-8460-8C8C31735D79}">
      <dgm:prSet/>
      <dgm:spPr/>
      <dgm:t>
        <a:bodyPr/>
        <a:lstStyle/>
        <a:p>
          <a:endParaRPr lang="en-US"/>
        </a:p>
      </dgm:t>
    </dgm:pt>
    <dgm:pt modelId="{B8C7758E-CC33-43BE-BD4C-DDBA0488F6ED}" type="parTrans" cxnId="{CCD04686-77AC-4C7F-9F02-26D281DD2177}">
      <dgm:prSet/>
      <dgm:spPr/>
      <dgm:t>
        <a:bodyPr/>
        <a:lstStyle/>
        <a:p>
          <a:endParaRPr lang="en-US"/>
        </a:p>
      </dgm:t>
    </dgm:pt>
    <dgm:pt modelId="{8829571B-75BE-44F0-B22E-D6E8EF4E6A92}">
      <dgm:prSet phldrT="[Text]" custT="1"/>
      <dgm:spPr>
        <a:ln>
          <a:solidFill>
            <a:srgbClr val="92D050"/>
          </a:solidFill>
        </a:ln>
      </dgm:spPr>
      <dgm:t>
        <a:bodyPr/>
        <a:lstStyle/>
        <a:p>
          <a:r>
            <a:rPr lang="zh-CN" altLang="en-US" sz="1400" smtClean="0"/>
            <a:t>申报结果维护</a:t>
          </a:r>
          <a:endParaRPr lang="en-US" sz="1400"/>
        </a:p>
      </dgm:t>
    </dgm:pt>
    <dgm:pt modelId="{D5D41CB4-270C-4D1A-82BE-843A411C0CD5}" type="sibTrans" cxnId="{CCD04686-77AC-4C7F-9F02-26D281DD2177}">
      <dgm:prSet/>
      <dgm:spPr/>
      <dgm:t>
        <a:bodyPr/>
        <a:lstStyle/>
        <a:p>
          <a:endParaRPr lang="en-US"/>
        </a:p>
      </dgm:t>
    </dgm:pt>
    <dgm:pt modelId="{9863AC01-0ADE-44A8-B963-A77467F8D1D2}" type="sibTrans" cxnId="{BEBCAA26-C7F7-4EC5-8C7D-89A4B67F1973}">
      <dgm:prSet/>
      <dgm:spPr/>
      <dgm:t>
        <a:bodyPr/>
        <a:lstStyle/>
        <a:p>
          <a:endParaRPr lang="en-US"/>
        </a:p>
      </dgm:t>
    </dgm:pt>
    <dgm:pt modelId="{BEA6CED8-257D-4BC4-B03A-73739D79DF58}" type="parTrans" cxnId="{12700209-15B1-4613-B4AF-6A29DD30B00C}">
      <dgm:prSet/>
      <dgm:spPr/>
      <dgm:t>
        <a:bodyPr/>
        <a:lstStyle/>
        <a:p>
          <a:endParaRPr lang="en-US"/>
        </a:p>
      </dgm:t>
    </dgm:pt>
    <dgm:pt modelId="{421B7568-1D87-457F-8B56-A353C6E238AF}">
      <dgm:prSet phldrT="[Text]"/>
      <dgm:spPr>
        <a:solidFill>
          <a:srgbClr val="CC00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黑体" panose="02010609060101010101" pitchFamily="49" charset="-122"/>
              <a:ea typeface="黑体" panose="02010609060101010101" pitchFamily="49" charset="-122"/>
            </a:rPr>
            <a:t>社保账务处理</a:t>
          </a:r>
          <a:endParaRPr lang="en-US">
            <a:latin typeface="黑体" panose="02010609060101010101" pitchFamily="49" charset="-122"/>
            <a:ea typeface="黑体" panose="02010609060101010101" pitchFamily="49" charset="-122"/>
          </a:endParaRPr>
        </a:p>
      </dgm:t>
    </dgm:pt>
    <dgm:pt modelId="{1C8E0B4A-3C56-4A9B-A793-2ADE4B6C603E}" type="parTrans" cxnId="{C84FD3DC-23CC-439D-80F3-1D80FADF9BA8}">
      <dgm:prSet/>
      <dgm:spPr/>
      <dgm:t>
        <a:bodyPr/>
        <a:lstStyle/>
        <a:p>
          <a:endParaRPr lang="en-US"/>
        </a:p>
      </dgm:t>
    </dgm:pt>
    <dgm:pt modelId="{BD3137C1-2780-40E4-8841-DE5AE998CB03}">
      <dgm:prSet phldrT="[Text]" custT="1"/>
      <dgm:spPr>
        <a:ln>
          <a:solidFill>
            <a:srgbClr val="CC00CC"/>
          </a:solidFill>
        </a:ln>
      </dgm:spPr>
      <dgm:t>
        <a:bodyPr/>
        <a:lstStyle/>
        <a:p>
          <a:r>
            <a:rPr lang="zh-CN" altLang="en-US" sz="1200" smtClean="0"/>
            <a:t>社保缴交请款</a:t>
          </a:r>
          <a:endParaRPr lang="en-US" sz="1200"/>
        </a:p>
      </dgm:t>
    </dgm:pt>
    <dgm:pt modelId="{2BC2944E-20B6-472C-B1C8-7349B0565EF9}" type="sibTrans" cxnId="{C84FD3DC-23CC-439D-80F3-1D80FADF9BA8}">
      <dgm:prSet/>
      <dgm:spPr/>
      <dgm:t>
        <a:bodyPr/>
        <a:lstStyle/>
        <a:p>
          <a:endParaRPr lang="en-US"/>
        </a:p>
      </dgm:t>
    </dgm:pt>
    <dgm:pt modelId="{9C43BA70-B518-427B-AB96-241BA04C2E7E}" type="parTrans" cxnId="{3BD80691-3412-43D0-B5B8-196AC18D709D}">
      <dgm:prSet/>
      <dgm:spPr/>
      <dgm:t>
        <a:bodyPr/>
        <a:lstStyle/>
        <a:p>
          <a:endParaRPr lang="en-US"/>
        </a:p>
      </dgm:t>
    </dgm:pt>
    <dgm:pt modelId="{FF7B02B2-1E50-4A0C-BE84-1DEAACDC8122}">
      <dgm:prSet phldrT="[Text]" custT="1"/>
      <dgm:spPr>
        <a:ln>
          <a:solidFill>
            <a:srgbClr val="CC00CC"/>
          </a:solidFill>
        </a:ln>
      </dgm:spPr>
      <dgm:t>
        <a:bodyPr/>
        <a:lstStyle/>
        <a:p>
          <a:r>
            <a:rPr lang="zh-CN" altLang="en-US" sz="1200" smtClean="0"/>
            <a:t>社保请款审批</a:t>
          </a:r>
          <a:endParaRPr lang="en-US" sz="1200"/>
        </a:p>
      </dgm:t>
    </dgm:pt>
    <dgm:pt modelId="{03C91D31-343F-437A-8D07-23D2493B2B18}" type="sibTrans" cxnId="{3BD80691-3412-43D0-B5B8-196AC18D709D}">
      <dgm:prSet/>
      <dgm:spPr/>
      <dgm:t>
        <a:bodyPr/>
        <a:lstStyle/>
        <a:p>
          <a:endParaRPr lang="en-US"/>
        </a:p>
      </dgm:t>
    </dgm:pt>
    <dgm:pt modelId="{F8A1BBA3-993A-49C3-A701-6D54059A6471}" type="parTrans" cxnId="{840B370E-0EAF-4392-BE90-A140AE054A09}">
      <dgm:prSet/>
      <dgm:spPr/>
      <dgm:t>
        <a:bodyPr/>
        <a:lstStyle/>
        <a:p>
          <a:endParaRPr lang="en-US"/>
        </a:p>
      </dgm:t>
    </dgm:pt>
    <dgm:pt modelId="{10A6FCEB-EC2B-4C85-95BB-26EFB6803AE9}">
      <dgm:prSet phldrT="[Text]" custT="1"/>
      <dgm:spPr>
        <a:ln>
          <a:solidFill>
            <a:srgbClr val="CC00CC"/>
          </a:solidFill>
        </a:ln>
      </dgm:spPr>
      <dgm:t>
        <a:bodyPr/>
        <a:lstStyle/>
        <a:p>
          <a:r>
            <a:rPr lang="zh-CN" altLang="en-US" sz="1200" smtClean="0"/>
            <a:t>社保计提</a:t>
          </a:r>
          <a:endParaRPr lang="en-US" sz="1200"/>
        </a:p>
      </dgm:t>
    </dgm:pt>
    <dgm:pt modelId="{768D4F4F-0B02-4732-891A-808E753B7833}" type="sibTrans" cxnId="{840B370E-0EAF-4392-BE90-A140AE054A09}">
      <dgm:prSet/>
      <dgm:spPr/>
      <dgm:t>
        <a:bodyPr/>
        <a:lstStyle/>
        <a:p>
          <a:endParaRPr lang="en-US"/>
        </a:p>
      </dgm:t>
    </dgm:pt>
    <dgm:pt modelId="{82070153-E272-4E7D-8068-292B31026EA4}" type="parTrans" cxnId="{E6374E19-2EAA-4396-A0B9-9ED1C9E146B8}">
      <dgm:prSet/>
      <dgm:spPr/>
      <dgm:t>
        <a:bodyPr/>
        <a:lstStyle/>
        <a:p>
          <a:endParaRPr lang="en-US"/>
        </a:p>
      </dgm:t>
    </dgm:pt>
    <dgm:pt modelId="{526B3073-03FB-4239-B6D3-4694F69255CA}">
      <dgm:prSet phldrT="[Text]" custT="1"/>
      <dgm:spPr>
        <a:ln>
          <a:solidFill>
            <a:srgbClr val="CC00CC"/>
          </a:solidFill>
        </a:ln>
      </dgm:spPr>
      <dgm:t>
        <a:bodyPr/>
        <a:lstStyle/>
        <a:p>
          <a:r>
            <a:rPr lang="zh-CN" altLang="en-US" sz="1200" smtClean="0"/>
            <a:t>社保账务核对</a:t>
          </a:r>
          <a:endParaRPr lang="en-US" sz="1200"/>
        </a:p>
      </dgm:t>
    </dgm:pt>
    <dgm:pt modelId="{512D513D-0EB8-4736-8C6A-1343F8C50E22}" type="sibTrans" cxnId="{E6374E19-2EAA-4396-A0B9-9ED1C9E146B8}">
      <dgm:prSet/>
      <dgm:spPr/>
      <dgm:t>
        <a:bodyPr/>
        <a:lstStyle/>
        <a:p>
          <a:endParaRPr lang="en-US"/>
        </a:p>
      </dgm:t>
    </dgm:pt>
    <dgm:pt modelId="{05A97787-D7E0-4BD8-9E24-DAA79803E25A}" type="parTrans" cxnId="{07322AE0-98E8-4916-A830-9230BA40C6EB}">
      <dgm:prSet/>
      <dgm:spPr/>
      <dgm:t>
        <a:bodyPr/>
        <a:lstStyle/>
        <a:p>
          <a:endParaRPr lang="en-US"/>
        </a:p>
      </dgm:t>
    </dgm:pt>
    <dgm:pt modelId="{A759E27E-901C-47FE-838C-D5E102E5AF4C}">
      <dgm:prSet phldrT="[Text]" custT="1"/>
      <dgm:spPr>
        <a:ln>
          <a:solidFill>
            <a:srgbClr val="CC00CC"/>
          </a:solidFill>
        </a:ln>
      </dgm:spPr>
      <dgm:t>
        <a:bodyPr/>
        <a:lstStyle/>
        <a:p>
          <a:r>
            <a:rPr lang="zh-CN" altLang="en-US" sz="1200" smtClean="0"/>
            <a:t>社保欠还款管理</a:t>
          </a:r>
          <a:endParaRPr lang="en-US" sz="1200"/>
        </a:p>
      </dgm:t>
    </dgm:pt>
    <dgm:pt modelId="{C174C3D8-B6BC-44CD-9DBF-0838DAACAFB0}" type="sibTrans" cxnId="{07322AE0-98E8-4916-A830-9230BA40C6EB}">
      <dgm:prSet/>
      <dgm:spPr/>
      <dgm:t>
        <a:bodyPr/>
        <a:lstStyle/>
        <a:p>
          <a:endParaRPr lang="en-US"/>
        </a:p>
      </dgm:t>
    </dgm:pt>
    <dgm:pt modelId="{FF8E58D4-BE18-407F-BC6D-A6D6BD8BE412}" type="parTrans" cxnId="{BC0DC9B8-50F3-43A3-8616-B96A802F377A}">
      <dgm:prSet/>
      <dgm:spPr/>
      <dgm:t>
        <a:bodyPr/>
        <a:lstStyle/>
        <a:p>
          <a:endParaRPr lang="en-US"/>
        </a:p>
      </dgm:t>
    </dgm:pt>
    <dgm:pt modelId="{888F936D-7E74-479C-9B99-DF8121C2B9D1}">
      <dgm:prSet phldrT="[Text]" custT="1"/>
      <dgm:spPr>
        <a:ln>
          <a:solidFill>
            <a:srgbClr val="CC00CC"/>
          </a:solidFill>
        </a:ln>
      </dgm:spPr>
      <dgm:t>
        <a:bodyPr/>
        <a:lstStyle/>
        <a:p>
          <a:r>
            <a:rPr lang="zh-CN" altLang="en-US" sz="1200" smtClean="0"/>
            <a:t>坏账冲销</a:t>
          </a:r>
          <a:endParaRPr lang="en-US" sz="1200"/>
        </a:p>
      </dgm:t>
    </dgm:pt>
    <dgm:pt modelId="{3A323429-9AA6-493B-BEBB-227D18CB7AAD}" type="sibTrans" cxnId="{BC0DC9B8-50F3-43A3-8616-B96A802F377A}">
      <dgm:prSet/>
      <dgm:spPr/>
      <dgm:t>
        <a:bodyPr/>
        <a:lstStyle/>
        <a:p>
          <a:endParaRPr lang="en-US"/>
        </a:p>
      </dgm:t>
    </dgm:pt>
    <dgm:pt modelId="{0D973C73-86C2-4F10-90FE-759C0C9BA6E6}" type="parTrans" cxnId="{B769C2B8-5397-4D1A-919E-C3A767EF72B9}">
      <dgm:prSet/>
      <dgm:spPr/>
      <dgm:t>
        <a:bodyPr/>
        <a:lstStyle/>
        <a:p>
          <a:endParaRPr lang="en-US"/>
        </a:p>
      </dgm:t>
    </dgm:pt>
    <dgm:pt modelId="{89591737-89CF-4910-A24A-6EED462C007D}">
      <dgm:prSet phldrT="[Text]" custT="1"/>
      <dgm:spPr>
        <a:ln>
          <a:solidFill>
            <a:srgbClr val="CC00CC"/>
          </a:solidFill>
        </a:ln>
      </dgm:spPr>
      <dgm:t>
        <a:bodyPr/>
        <a:lstStyle/>
        <a:p>
          <a:r>
            <a:rPr lang="zh-CN" altLang="en-US" sz="1200" smtClean="0"/>
            <a:t>多缴款退回</a:t>
          </a:r>
          <a:endParaRPr lang="en-US" sz="1200"/>
        </a:p>
      </dgm:t>
    </dgm:pt>
    <dgm:pt modelId="{3709983D-26D5-4DC3-8F6C-ABBA8C7845BE}" type="sibTrans" cxnId="{B769C2B8-5397-4D1A-919E-C3A767EF72B9}">
      <dgm:prSet/>
      <dgm:spPr/>
      <dgm:t>
        <a:bodyPr/>
        <a:lstStyle/>
        <a:p>
          <a:endParaRPr lang="en-US"/>
        </a:p>
      </dgm:t>
    </dgm:pt>
    <dgm:pt modelId="{2C93FB6A-2517-43C9-827D-89BCD1E3FED0}" type="sibTrans" cxnId="{12700209-15B1-4613-B4AF-6A29DD30B00C}">
      <dgm:prSet/>
      <dgm:spPr/>
      <dgm:t>
        <a:bodyPr/>
        <a:lstStyle/>
        <a:p>
          <a:endParaRPr lang="en-US"/>
        </a:p>
      </dgm:t>
    </dgm:pt>
    <dgm:pt modelId="{C66925DC-DB47-4FC2-B4F3-69E4B90E2FAA}" type="parTrans" cxnId="{0B68C71D-5DC4-4C47-BDAD-36F929632275}">
      <dgm:prSet/>
      <dgm:spPr/>
      <dgm:t>
        <a:bodyPr/>
        <a:lstStyle/>
        <a:p>
          <a:endParaRPr lang="en-US"/>
        </a:p>
      </dgm:t>
    </dgm:pt>
    <dgm:pt modelId="{0A1597C3-FD6E-46B5-AB4A-FB9F42F97981}">
      <dgm:prSet phldrT="[Text]"/>
      <dgm:spPr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mtClean="0">
              <a:latin typeface="黑体" panose="02010609060101010101" pitchFamily="49" charset="-122"/>
              <a:ea typeface="黑体" panose="02010609060101010101" pitchFamily="49" charset="-122"/>
            </a:rPr>
            <a:t>社保事务管理</a:t>
          </a:r>
          <a:endParaRPr lang="en-US">
            <a:latin typeface="黑体" panose="02010609060101010101" pitchFamily="49" charset="-122"/>
            <a:ea typeface="黑体" panose="02010609060101010101" pitchFamily="49" charset="-122"/>
          </a:endParaRPr>
        </a:p>
      </dgm:t>
    </dgm:pt>
    <dgm:pt modelId="{6CC4C63D-4B69-4EB1-8E3A-6F38F975F6C6}" type="parTrans" cxnId="{BE3A5BA0-1388-42DA-9243-E888DE95E43D}">
      <dgm:prSet/>
      <dgm:spPr/>
      <dgm:t>
        <a:bodyPr/>
        <a:lstStyle/>
        <a:p>
          <a:endParaRPr lang="en-US"/>
        </a:p>
      </dgm:t>
    </dgm:pt>
    <dgm:pt modelId="{83B75715-76FE-4323-866E-11DB4A75FBFA}">
      <dgm:prSet phldrT="[Text]" custT="1"/>
      <dgm:spPr>
        <a:ln>
          <a:solidFill>
            <a:srgbClr val="FFC000"/>
          </a:solidFill>
        </a:ln>
      </dgm:spPr>
      <dgm:t>
        <a:bodyPr/>
        <a:lstStyle/>
        <a:p>
          <a:r>
            <a:rPr lang="zh-CN" altLang="en-US" sz="1400" smtClean="0"/>
            <a:t>社保事务申请</a:t>
          </a:r>
          <a:endParaRPr lang="en-US" sz="1400"/>
        </a:p>
      </dgm:t>
    </dgm:pt>
    <dgm:pt modelId="{5B1E2B76-8898-4F41-B08B-0C0E5B3F25C0}" type="sibTrans" cxnId="{BE3A5BA0-1388-42DA-9243-E888DE95E43D}">
      <dgm:prSet/>
      <dgm:spPr/>
      <dgm:t>
        <a:bodyPr/>
        <a:lstStyle/>
        <a:p>
          <a:endParaRPr lang="en-US"/>
        </a:p>
      </dgm:t>
    </dgm:pt>
    <dgm:pt modelId="{F949527F-94A5-444B-B235-909A0E1C542C}" type="parTrans" cxnId="{CCAB723B-602F-4C3A-99FE-5C355456FAE9}">
      <dgm:prSet/>
      <dgm:spPr/>
      <dgm:t>
        <a:bodyPr/>
        <a:lstStyle/>
        <a:p>
          <a:endParaRPr lang="en-US"/>
        </a:p>
      </dgm:t>
    </dgm:pt>
    <dgm:pt modelId="{0E4A552B-E2A9-44AB-90CD-20AE3521C452}">
      <dgm:prSet phldrT="[Text]" custT="1"/>
      <dgm:spPr>
        <a:ln>
          <a:solidFill>
            <a:srgbClr val="FFC000"/>
          </a:solidFill>
        </a:ln>
      </dgm:spPr>
      <dgm:t>
        <a:bodyPr/>
        <a:lstStyle/>
        <a:p>
          <a:r>
            <a:rPr lang="zh-CN" altLang="en-US" sz="1400" smtClean="0"/>
            <a:t>社保待遇拨付</a:t>
          </a:r>
          <a:endParaRPr lang="en-US" sz="1400"/>
        </a:p>
      </dgm:t>
    </dgm:pt>
    <dgm:pt modelId="{11C3955B-949A-4613-AC93-6A3D3F4820D8}" type="sibTrans" cxnId="{CCAB723B-602F-4C3A-99FE-5C355456FAE9}">
      <dgm:prSet/>
      <dgm:spPr/>
      <dgm:t>
        <a:bodyPr/>
        <a:lstStyle/>
        <a:p>
          <a:endParaRPr lang="en-US"/>
        </a:p>
      </dgm:t>
    </dgm:pt>
    <dgm:pt modelId="{F3EE7B28-7FDA-45FC-AAF8-9FA856D0D4F0}" type="sibTrans" cxnId="{0B68C71D-5DC4-4C47-BDAD-36F929632275}">
      <dgm:prSet/>
      <dgm:spPr/>
      <dgm:t>
        <a:bodyPr/>
        <a:lstStyle/>
        <a:p>
          <a:endParaRPr lang="en-US"/>
        </a:p>
      </dgm:t>
    </dgm:pt>
    <dgm:pt modelId="{F2CBED4D-F67E-4478-9DDC-E4AA4B38B07E}" type="pres">
      <dgm:prSet presAssocID="{A8561281-04F3-4DA3-97B9-CF1DE441C6A4}" presName="cycleMatrixDiagram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010082F-8DF4-470E-A4AA-CBEC8BD13251}" type="pres">
      <dgm:prSet presAssocID="{A8561281-04F3-4DA3-97B9-CF1DE441C6A4}" presName="children"/>
      <dgm:spPr/>
      <dgm:t>
        <a:bodyPr/>
        <a:lstStyle/>
        <a:p/>
      </dgm:t>
    </dgm:pt>
    <dgm:pt modelId="{9616E7E4-F9C9-420F-A245-74E56CAC8B62}" type="pres">
      <dgm:prSet presAssocID="{A8561281-04F3-4DA3-97B9-CF1DE441C6A4}" presName="child1group"/>
      <dgm:spPr/>
      <dgm:t>
        <a:bodyPr/>
        <a:lstStyle/>
        <a:p/>
      </dgm:t>
    </dgm:pt>
    <dgm:pt modelId="{DAF98574-7C36-4087-8E44-0BA8A3FABE18}" type="pres">
      <dgm:prSet presAssocID="{A8561281-04F3-4DA3-97B9-CF1DE441C6A4}" presName="child1" presStyleLbl="bgAcc1" presStyleCnt="4" custScaleY="137791" custLinFactNeighborX="-6466" custLinFactNeighborY="19456"/>
      <dgm:spPr/>
      <dgm:t>
        <a:bodyPr/>
        <a:lstStyle/>
        <a:p>
          <a:endParaRPr lang="en-US"/>
        </a:p>
      </dgm:t>
    </dgm:pt>
    <dgm:pt modelId="{757A3F6A-7F42-49F1-8509-7AB4F1EEA82D}" type="pres">
      <dgm:prSet presAssocID="{A8561281-04F3-4DA3-97B9-CF1DE441C6A4}" presName="child1Text" presStyleLbl="bgAcc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0FE6252-A3EB-4DF0-9DAE-8427D988A2D4}" type="pres">
      <dgm:prSet presAssocID="{A8561281-04F3-4DA3-97B9-CF1DE441C6A4}" presName="child2group"/>
      <dgm:spPr/>
      <dgm:t>
        <a:bodyPr/>
        <a:lstStyle/>
        <a:p/>
      </dgm:t>
    </dgm:pt>
    <dgm:pt modelId="{00F1791D-1F77-4749-A0B2-D892FF5ABF23}" type="pres">
      <dgm:prSet presAssocID="{A8561281-04F3-4DA3-97B9-CF1DE441C6A4}" presName="child2" presStyleLbl="bgAcc1" presStyleIdx="2" presStyleCnt="4" custScaleX="119085" custScaleY="139683" custLinFactNeighborX="6466" custLinFactNeighborY="18798"/>
      <dgm:spPr/>
      <dgm:t>
        <a:bodyPr/>
        <a:lstStyle/>
        <a:p>
          <a:endParaRPr lang="en-US"/>
        </a:p>
      </dgm:t>
    </dgm:pt>
    <dgm:pt modelId="{B82B929C-7661-4C4B-8928-AF300BF751F6}" type="pres">
      <dgm:prSet presAssocID="{A8561281-04F3-4DA3-97B9-CF1DE441C6A4}" presName="child2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C22C4A2-A9AD-4689-B7CE-EECB8C407669}" type="pres">
      <dgm:prSet presAssocID="{A8561281-04F3-4DA3-97B9-CF1DE441C6A4}" presName="child3group"/>
      <dgm:spPr/>
      <dgm:t>
        <a:bodyPr/>
        <a:lstStyle/>
        <a:p/>
      </dgm:t>
    </dgm:pt>
    <dgm:pt modelId="{C0399CE5-A9B8-45E1-8598-405646495D1B}" type="pres">
      <dgm:prSet presAssocID="{A8561281-04F3-4DA3-97B9-CF1DE441C6A4}" presName="child3" presStyleLbl="bgAcc1" presStyleIdx="1" presStyleCnt="4" custScaleY="142912" custLinFactNeighborX="15754" custLinFactNeighborY="-24851"/>
      <dgm:spPr/>
      <dgm:t>
        <a:bodyPr/>
        <a:lstStyle/>
        <a:p>
          <a:endParaRPr lang="en-US"/>
        </a:p>
      </dgm:t>
    </dgm:pt>
    <dgm:pt modelId="{5DFFBA6B-5A0D-4955-9B53-D721EFB123AD}" type="pres">
      <dgm:prSet presAssocID="{A8561281-04F3-4DA3-97B9-CF1DE441C6A4}" presName="child3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4F2EA67-9232-43C2-954E-4C9E38ED4859}" type="pres">
      <dgm:prSet presAssocID="{A8561281-04F3-4DA3-97B9-CF1DE441C6A4}" presName="child4group"/>
      <dgm:spPr/>
      <dgm:t>
        <a:bodyPr/>
        <a:lstStyle/>
        <a:p/>
      </dgm:t>
    </dgm:pt>
    <dgm:pt modelId="{E78B4862-B511-4718-BCCB-CDF7DC071163}" type="pres">
      <dgm:prSet presAssocID="{A8561281-04F3-4DA3-97B9-CF1DE441C6A4}" presName="child4" presStyleLbl="bgAcc1" presStyleIdx="3" presStyleCnt="4" custScaleY="144170" custLinFactNeighborX="-6560" custLinFactNeighborY="-22849"/>
      <dgm:spPr/>
      <dgm:t>
        <a:bodyPr/>
        <a:lstStyle/>
        <a:p>
          <a:endParaRPr lang="en-US"/>
        </a:p>
      </dgm:t>
    </dgm:pt>
    <dgm:pt modelId="{D8D5256C-F8C2-4F4C-8747-4C24CDA0F3EF}" type="pres">
      <dgm:prSet presAssocID="{A8561281-04F3-4DA3-97B9-CF1DE441C6A4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078A9A0-DA6C-400C-906E-5358B349CB19}" type="pres">
      <dgm:prSet presAssocID="{A8561281-04F3-4DA3-97B9-CF1DE441C6A4}" presName="childPlaceholder"/>
      <dgm:spPr/>
      <dgm:t>
        <a:bodyPr/>
        <a:lstStyle/>
        <a:p/>
      </dgm:t>
    </dgm:pt>
    <dgm:pt modelId="{F0D459CD-B037-40E4-B617-3AA7007CDD40}" type="pres">
      <dgm:prSet presAssocID="{A8561281-04F3-4DA3-97B9-CF1DE441C6A4}" presName="circle"/>
      <dgm:spPr/>
      <dgm:t>
        <a:bodyPr/>
        <a:lstStyle/>
        <a:p/>
      </dgm:t>
    </dgm:pt>
    <dgm:pt modelId="{4A90E23B-A5FC-4714-955A-D2C902B1CF1B}" type="pres">
      <dgm:prSet presAssocID="{A8561281-04F3-4DA3-97B9-CF1DE441C6A4}" presName="quadrant1" presStyleLbl="node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5D2147-9188-475E-85ED-143A7E04598A}" type="pres">
      <dgm:prSet presAssocID="{A8561281-04F3-4DA3-97B9-CF1DE441C6A4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22859F8-5F08-4806-8ED5-EA46EA72A7CF}" type="pres">
      <dgm:prSet presAssocID="{A8561281-04F3-4DA3-97B9-CF1DE441C6A4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5079839-87C5-41B3-BB2F-C367DB20DA27}" type="pres">
      <dgm:prSet presAssocID="{A8561281-04F3-4DA3-97B9-CF1DE441C6A4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7BE5082-CF3F-4A69-8473-771777CB4F5A}" type="pres">
      <dgm:prSet presAssocID="{A8561281-04F3-4DA3-97B9-CF1DE441C6A4}" presName="quadrantPlaceholder"/>
      <dgm:spPr/>
      <dgm:t>
        <a:bodyPr/>
        <a:lstStyle/>
        <a:p/>
      </dgm:t>
    </dgm:pt>
    <dgm:pt modelId="{6A9950D5-DC27-4E28-B74B-FA8568F46B47}" type="pres">
      <dgm:prSet presAssocID="{A8561281-04F3-4DA3-97B9-CF1DE441C6A4}" presName="center1" presStyleLbl="fgShp" presStyleCnt="2"/>
      <dgm:spPr/>
      <dgm:t>
        <a:bodyPr/>
        <a:lstStyle/>
        <a:p/>
      </dgm:t>
    </dgm:pt>
    <dgm:pt modelId="{B9E2F3F1-969E-4120-A779-78677B8DC429}" type="pres">
      <dgm:prSet presAssocID="{A8561281-04F3-4DA3-97B9-CF1DE441C6A4}" presName="center2" presStyleLbl="fgShp" presStyleIdx="1" presStyleCnt="2"/>
      <dgm:spPr/>
      <dgm:t>
        <a:bodyPr/>
        <a:lstStyle/>
        <a:p/>
      </dgm:t>
    </dgm:pt>
  </dgm:ptLst>
  <dgm:cxnLst>
    <dgm:cxn modelId="{25F01C0D-D6DD-43B3-8964-74E0AF62E7AF}" srcId="{A8561281-04F3-4DA3-97B9-CF1DE441C6A4}" destId="{C1545615-B3EC-4ED2-87C0-EBA60D89BA47}" srcOrd="0" destOrd="0" parTransId="{DC015401-C0F1-46BD-8CE2-A76F81FDC974}" sibTransId="{FFA66FE1-ACE6-49F3-8927-D31EF435D25E}"/>
    <dgm:cxn modelId="{AFF4B422-DA91-4FD6-AE6A-92AC8CB74D38}" srcId="{C1545615-B3EC-4ED2-87C0-EBA60D89BA47}" destId="{8923E173-4456-421C-B449-60FB134433A8}" srcOrd="0" destOrd="0" parTransId="{1B8841A0-5329-4322-8012-5A691DC19E6B}" sibTransId="{75C5E09C-B448-4EB3-B5DD-0CA68397323E}"/>
    <dgm:cxn modelId="{DC07E021-F02F-45BF-9DFF-B1E6AD7AB3A5}" srcId="{C1545615-B3EC-4ED2-87C0-EBA60D89BA47}" destId="{A28E5D85-4569-4EA8-B72E-651C65B83099}" srcOrd="1" destOrd="0" parTransId="{2ACE62CC-AAE8-462F-8E59-3613176DFA8C}" sibTransId="{9D1AFE08-FA09-48CF-BFCC-39D49D44C375}"/>
    <dgm:cxn modelId="{86645ECC-9005-42C1-98D2-58FA5228E443}" srcId="{C1545615-B3EC-4ED2-87C0-EBA60D89BA47}" destId="{42307786-DAE8-49B5-987C-4538EBAAAB74}" srcOrd="2" destOrd="0" parTransId="{507A183C-7EF2-4207-AB73-55342FB00D57}" sibTransId="{C7424538-4137-4556-A986-21FD515CC802}"/>
    <dgm:cxn modelId="{1BDA828D-372F-4F4B-BFC5-C9880CD75067}" srcId="{C1545615-B3EC-4ED2-87C0-EBA60D89BA47}" destId="{5C9A7955-3CAB-4CA2-93DF-42D4472487DE}" srcOrd="3" destOrd="0" parTransId="{D60C45D5-6438-407B-8E21-CB137BA4F393}" sibTransId="{EFF5CBDA-7C50-411D-B603-93A1B90909E0}"/>
    <dgm:cxn modelId="{BEBCAA26-C7F7-4EC5-8C7D-89A4B67F1973}" srcId="{A8561281-04F3-4DA3-97B9-CF1DE441C6A4}" destId="{19AC0400-4CC5-41E0-B508-F0F90E42A1D0}" srcOrd="1" destOrd="0" parTransId="{46FECDBB-EDC1-49EC-85C2-99AB25B76011}" sibTransId="{9863AC01-0ADE-44A8-B963-A77467F8D1D2}"/>
    <dgm:cxn modelId="{07BC5CD9-2A26-4842-9B81-9258EBB24816}" srcId="{19AC0400-4CC5-41E0-B508-F0F90E42A1D0}" destId="{54ADC573-B209-48FF-AEA2-48693795FAF9}" srcOrd="0" destOrd="0" parTransId="{5342043E-E981-42D1-A0DA-0F8A7BFEB4F2}" sibTransId="{CFE55D40-9949-456E-BB26-B24A11BC7B53}"/>
    <dgm:cxn modelId="{CD1EFA97-7A90-43B9-A507-7E081E3CEA7A}" srcId="{19AC0400-4CC5-41E0-B508-F0F90E42A1D0}" destId="{4C962F6A-9F1F-4EF6-88CA-6DF6612C0699}" srcOrd="1" destOrd="0" parTransId="{33DF2AF0-3244-454B-9B40-00461EBA2EBA}" sibTransId="{89A5BBBE-5B2C-4D02-900F-6943397011D5}"/>
    <dgm:cxn modelId="{2C6BCA80-492E-445D-AD0D-B86C18E7DBA1}" srcId="{19AC0400-4CC5-41E0-B508-F0F90E42A1D0}" destId="{B3BB0D10-DE83-4895-B30B-AEE85A1BD842}" srcOrd="2" destOrd="0" parTransId="{5DD7DDBD-DEE8-4FC6-9EC4-DEB5CAEF894C}" sibTransId="{CE8CE62C-0437-40E3-A3B3-090D2D7264F8}"/>
    <dgm:cxn modelId="{20F033FD-BA33-4525-8460-8C8C31735D79}" srcId="{19AC0400-4CC5-41E0-B508-F0F90E42A1D0}" destId="{7F0E6ABF-4ED5-4EB3-BF9B-EE9628257DCF}" srcOrd="3" destOrd="0" parTransId="{19796120-B6B7-4829-9FE2-A493883FB215}" sibTransId="{A43D2558-A39D-4384-A615-1D75E3AD2C4E}"/>
    <dgm:cxn modelId="{CCD04686-77AC-4C7F-9F02-26D281DD2177}" srcId="{19AC0400-4CC5-41E0-B508-F0F90E42A1D0}" destId="{8829571B-75BE-44F0-B22E-D6E8EF4E6A92}" srcOrd="4" destOrd="0" parTransId="{B8C7758E-CC33-43BE-BD4C-DDBA0488F6ED}" sibTransId="{D5D41CB4-270C-4D1A-82BE-843A411C0CD5}"/>
    <dgm:cxn modelId="{12700209-15B1-4613-B4AF-6A29DD30B00C}" srcId="{A8561281-04F3-4DA3-97B9-CF1DE441C6A4}" destId="{421B7568-1D87-457F-8B56-A353C6E238AF}" srcOrd="2" destOrd="0" parTransId="{BEA6CED8-257D-4BC4-B03A-73739D79DF58}" sibTransId="{2C93FB6A-2517-43C9-827D-89BCD1E3FED0}"/>
    <dgm:cxn modelId="{C84FD3DC-23CC-439D-80F3-1D80FADF9BA8}" srcId="{421B7568-1D87-457F-8B56-A353C6E238AF}" destId="{BD3137C1-2780-40E4-8841-DE5AE998CB03}" srcOrd="0" destOrd="0" parTransId="{1C8E0B4A-3C56-4A9B-A793-2ADE4B6C603E}" sibTransId="{2BC2944E-20B6-472C-B1C8-7349B0565EF9}"/>
    <dgm:cxn modelId="{3BD80691-3412-43D0-B5B8-196AC18D709D}" srcId="{421B7568-1D87-457F-8B56-A353C6E238AF}" destId="{FF7B02B2-1E50-4A0C-BE84-1DEAACDC8122}" srcOrd="1" destOrd="0" parTransId="{9C43BA70-B518-427B-AB96-241BA04C2E7E}" sibTransId="{03C91D31-343F-437A-8D07-23D2493B2B18}"/>
    <dgm:cxn modelId="{840B370E-0EAF-4392-BE90-A140AE054A09}" srcId="{421B7568-1D87-457F-8B56-A353C6E238AF}" destId="{10A6FCEB-EC2B-4C85-95BB-26EFB6803AE9}" srcOrd="2" destOrd="0" parTransId="{F8A1BBA3-993A-49C3-A701-6D54059A6471}" sibTransId="{768D4F4F-0B02-4732-891A-808E753B7833}"/>
    <dgm:cxn modelId="{E6374E19-2EAA-4396-A0B9-9ED1C9E146B8}" srcId="{421B7568-1D87-457F-8B56-A353C6E238AF}" destId="{526B3073-03FB-4239-B6D3-4694F69255CA}" srcOrd="3" destOrd="0" parTransId="{82070153-E272-4E7D-8068-292B31026EA4}" sibTransId="{512D513D-0EB8-4736-8C6A-1343F8C50E22}"/>
    <dgm:cxn modelId="{07322AE0-98E8-4916-A830-9230BA40C6EB}" srcId="{421B7568-1D87-457F-8B56-A353C6E238AF}" destId="{A759E27E-901C-47FE-838C-D5E102E5AF4C}" srcOrd="4" destOrd="0" parTransId="{05A97787-D7E0-4BD8-9E24-DAA79803E25A}" sibTransId="{C174C3D8-B6BC-44CD-9DBF-0838DAACAFB0}"/>
    <dgm:cxn modelId="{BC0DC9B8-50F3-43A3-8616-B96A802F377A}" srcId="{421B7568-1D87-457F-8B56-A353C6E238AF}" destId="{888F936D-7E74-479C-9B99-DF8121C2B9D1}" srcOrd="5" destOrd="0" parTransId="{FF8E58D4-BE18-407F-BC6D-A6D6BD8BE412}" sibTransId="{3A323429-9AA6-493B-BEBB-227D18CB7AAD}"/>
    <dgm:cxn modelId="{B769C2B8-5397-4D1A-919E-C3A767EF72B9}" srcId="{421B7568-1D87-457F-8B56-A353C6E238AF}" destId="{89591737-89CF-4910-A24A-6EED462C007D}" srcOrd="6" destOrd="0" parTransId="{0D973C73-86C2-4F10-90FE-759C0C9BA6E6}" sibTransId="{3709983D-26D5-4DC3-8F6C-ABBA8C7845BE}"/>
    <dgm:cxn modelId="{0B68C71D-5DC4-4C47-BDAD-36F929632275}" srcId="{A8561281-04F3-4DA3-97B9-CF1DE441C6A4}" destId="{0A1597C3-FD6E-46B5-AB4A-FB9F42F97981}" srcOrd="3" destOrd="0" parTransId="{C66925DC-DB47-4FC2-B4F3-69E4B90E2FAA}" sibTransId="{F3EE7B28-7FDA-45FC-AAF8-9FA856D0D4F0}"/>
    <dgm:cxn modelId="{BE3A5BA0-1388-42DA-9243-E888DE95E43D}" srcId="{0A1597C3-FD6E-46B5-AB4A-FB9F42F97981}" destId="{83B75715-76FE-4323-866E-11DB4A75FBFA}" srcOrd="0" destOrd="0" parTransId="{6CC4C63D-4B69-4EB1-8E3A-6F38F975F6C6}" sibTransId="{5B1E2B76-8898-4F41-B08B-0C0E5B3F25C0}"/>
    <dgm:cxn modelId="{CCAB723B-602F-4C3A-99FE-5C355456FAE9}" srcId="{0A1597C3-FD6E-46B5-AB4A-FB9F42F97981}" destId="{0E4A552B-E2A9-44AB-90CD-20AE3521C452}" srcOrd="1" destOrd="0" parTransId="{F949527F-94A5-444B-B235-909A0E1C542C}" sibTransId="{11C3955B-949A-4613-AC93-6A3D3F4820D8}"/>
    <dgm:cxn modelId="{769F185C-9065-4416-94FB-0C028E2D7045}" type="presOf" srcId="{A8561281-04F3-4DA3-97B9-CF1DE441C6A4}" destId="{F2CBED4D-F67E-4478-9DDC-E4AA4B38B07E}" srcOrd="0" destOrd="0" presId="urn:microsoft.com/office/officeart/2005/8/layout/cycle4"/>
    <dgm:cxn modelId="{9285E843-91B4-42DF-B557-B07002F36B53}" type="presParOf" srcId="{F2CBED4D-F67E-4478-9DDC-E4AA4B38B07E}" destId="{A010082F-8DF4-470E-A4AA-CBEC8BD13251}" srcOrd="0" destOrd="0" presId="urn:microsoft.com/office/officeart/2005/8/layout/cycle4"/>
    <dgm:cxn modelId="{E95556AA-C078-471E-8A64-94AE19BABAD0}" type="presParOf" srcId="{A010082F-8DF4-470E-A4AA-CBEC8BD13251}" destId="{9616E7E4-F9C9-420F-A245-74E56CAC8B62}" srcOrd="0" destOrd="0" presId="urn:microsoft.com/office/officeart/2005/8/layout/cycle4"/>
    <dgm:cxn modelId="{A5CCEF7E-7FFD-4612-8BD6-B5D79760521C}" type="presParOf" srcId="{9616E7E4-F9C9-420F-A245-74E56CAC8B62}" destId="{DAF98574-7C36-4087-8E44-0BA8A3FABE18}" srcOrd="0" destOrd="0" presId="urn:microsoft.com/office/officeart/2005/8/layout/cycle4"/>
    <dgm:cxn modelId="{A60211D6-DFD7-4C70-9339-6DE34D7D1862}" type="presOf" srcId="{8923E173-4456-421C-B449-60FB134433A8}" destId="{DAF98574-7C36-4087-8E44-0BA8A3FABE18}" srcOrd="0" destOrd="0" presId="urn:microsoft.com/office/officeart/2005/8/layout/cycle4"/>
    <dgm:cxn modelId="{5C0B9C6C-3D5D-4BC2-9492-5097BA9ADDC4}" type="presOf" srcId="{A28E5D85-4569-4EA8-B72E-651C65B83099}" destId="{DAF98574-7C36-4087-8E44-0BA8A3FABE18}" srcOrd="0" destOrd="1" presId="urn:microsoft.com/office/officeart/2005/8/layout/cycle4"/>
    <dgm:cxn modelId="{E09EC356-5960-4AEE-A65C-10966076264A}" type="presOf" srcId="{42307786-DAE8-49B5-987C-4538EBAAAB74}" destId="{DAF98574-7C36-4087-8E44-0BA8A3FABE18}" srcOrd="0" destOrd="2" presId="urn:microsoft.com/office/officeart/2005/8/layout/cycle4"/>
    <dgm:cxn modelId="{EDF87AA2-85D3-4450-8DAC-B80FC767BCF5}" type="presOf" srcId="{5C9A7955-3CAB-4CA2-93DF-42D4472487DE}" destId="{DAF98574-7C36-4087-8E44-0BA8A3FABE18}" srcOrd="0" destOrd="3" presId="urn:microsoft.com/office/officeart/2005/8/layout/cycle4"/>
    <dgm:cxn modelId="{6BAD173C-A68B-4EE5-8EDF-3BCDB8F523E7}" type="presParOf" srcId="{9616E7E4-F9C9-420F-A245-74E56CAC8B62}" destId="{757A3F6A-7F42-49F1-8509-7AB4F1EEA82D}" srcOrd="1" destOrd="0" presId="urn:microsoft.com/office/officeart/2005/8/layout/cycle4"/>
    <dgm:cxn modelId="{0245CF03-EA68-4E40-8196-E4015BBD6AF8}" type="presOf" srcId="{8923E173-4456-421C-B449-60FB134433A8}" destId="{757A3F6A-7F42-49F1-8509-7AB4F1EEA82D}" srcOrd="1" destOrd="0" presId="urn:microsoft.com/office/officeart/2005/8/layout/cycle4"/>
    <dgm:cxn modelId="{ED4BB512-0606-4829-A38A-419DCD552892}" type="presOf" srcId="{A28E5D85-4569-4EA8-B72E-651C65B83099}" destId="{757A3F6A-7F42-49F1-8509-7AB4F1EEA82D}" srcOrd="1" destOrd="1" presId="urn:microsoft.com/office/officeart/2005/8/layout/cycle4"/>
    <dgm:cxn modelId="{008E5162-9332-44E1-9438-ECB3E0722AFE}" type="presOf" srcId="{42307786-DAE8-49B5-987C-4538EBAAAB74}" destId="{757A3F6A-7F42-49F1-8509-7AB4F1EEA82D}" srcOrd="1" destOrd="2" presId="urn:microsoft.com/office/officeart/2005/8/layout/cycle4"/>
    <dgm:cxn modelId="{664CD686-E0F5-4AA2-8CE0-64A5AA515D48}" type="presOf" srcId="{5C9A7955-3CAB-4CA2-93DF-42D4472487DE}" destId="{757A3F6A-7F42-49F1-8509-7AB4F1EEA82D}" srcOrd="1" destOrd="3" presId="urn:microsoft.com/office/officeart/2005/8/layout/cycle4"/>
    <dgm:cxn modelId="{2F7A488F-3A96-4498-9053-033BEDE159C0}" type="presParOf" srcId="{A010082F-8DF4-470E-A4AA-CBEC8BD13251}" destId="{30FE6252-A3EB-4DF0-9DAE-8427D988A2D4}" srcOrd="1" destOrd="0" presId="urn:microsoft.com/office/officeart/2005/8/layout/cycle4"/>
    <dgm:cxn modelId="{D038F718-BB2F-4D4F-840F-C04AD2D200AD}" type="presParOf" srcId="{30FE6252-A3EB-4DF0-9DAE-8427D988A2D4}" destId="{00F1791D-1F77-4749-A0B2-D892FF5ABF23}" srcOrd="0" destOrd="0" presId="urn:microsoft.com/office/officeart/2005/8/layout/cycle4"/>
    <dgm:cxn modelId="{D405F62B-7ADF-4D49-9B4D-D4A169F7346A}" type="presOf" srcId="{54ADC573-B209-48FF-AEA2-48693795FAF9}" destId="{00F1791D-1F77-4749-A0B2-D892FF5ABF23}" srcOrd="0" destOrd="0" presId="urn:microsoft.com/office/officeart/2005/8/layout/cycle4"/>
    <dgm:cxn modelId="{7D800798-5DB2-4636-B172-B4DF39EBA0FE}" type="presOf" srcId="{4C962F6A-9F1F-4EF6-88CA-6DF6612C0699}" destId="{00F1791D-1F77-4749-A0B2-D892FF5ABF23}" srcOrd="0" destOrd="1" presId="urn:microsoft.com/office/officeart/2005/8/layout/cycle4"/>
    <dgm:cxn modelId="{9E1DC2D8-D370-4A0E-9A2E-03FA792F8FB3}" type="presOf" srcId="{B3BB0D10-DE83-4895-B30B-AEE85A1BD842}" destId="{00F1791D-1F77-4749-A0B2-D892FF5ABF23}" srcOrd="0" destOrd="2" presId="urn:microsoft.com/office/officeart/2005/8/layout/cycle4"/>
    <dgm:cxn modelId="{C5D64AD9-A4A1-444C-82E4-4AC1A740391D}" type="presOf" srcId="{7F0E6ABF-4ED5-4EB3-BF9B-EE9628257DCF}" destId="{00F1791D-1F77-4749-A0B2-D892FF5ABF23}" srcOrd="0" destOrd="3" presId="urn:microsoft.com/office/officeart/2005/8/layout/cycle4"/>
    <dgm:cxn modelId="{469231BE-1209-4D0C-A4DF-154C808F107D}" type="presOf" srcId="{8829571B-75BE-44F0-B22E-D6E8EF4E6A92}" destId="{00F1791D-1F77-4749-A0B2-D892FF5ABF23}" srcOrd="0" destOrd="4" presId="urn:microsoft.com/office/officeart/2005/8/layout/cycle4"/>
    <dgm:cxn modelId="{FD64B3DC-83C1-4C5E-B424-DDB4F9A55906}" type="presParOf" srcId="{30FE6252-A3EB-4DF0-9DAE-8427D988A2D4}" destId="{B82B929C-7661-4C4B-8928-AF300BF751F6}" srcOrd="1" destOrd="0" presId="urn:microsoft.com/office/officeart/2005/8/layout/cycle4"/>
    <dgm:cxn modelId="{51BB0D65-6DED-4C8D-8F3D-D143B556D13E}" type="presOf" srcId="{54ADC573-B209-48FF-AEA2-48693795FAF9}" destId="{B82B929C-7661-4C4B-8928-AF300BF751F6}" srcOrd="1" destOrd="0" presId="urn:microsoft.com/office/officeart/2005/8/layout/cycle4"/>
    <dgm:cxn modelId="{A4045AF6-4620-48D2-8F91-93D9B7E75E71}" type="presOf" srcId="{4C962F6A-9F1F-4EF6-88CA-6DF6612C0699}" destId="{B82B929C-7661-4C4B-8928-AF300BF751F6}" srcOrd="1" destOrd="1" presId="urn:microsoft.com/office/officeart/2005/8/layout/cycle4"/>
    <dgm:cxn modelId="{CF6DF96E-7771-468A-898D-D872C75B8239}" type="presOf" srcId="{B3BB0D10-DE83-4895-B30B-AEE85A1BD842}" destId="{B82B929C-7661-4C4B-8928-AF300BF751F6}" srcOrd="1" destOrd="2" presId="urn:microsoft.com/office/officeart/2005/8/layout/cycle4"/>
    <dgm:cxn modelId="{1BB1BB40-1899-443C-A4C2-52E41F024B76}" type="presOf" srcId="{7F0E6ABF-4ED5-4EB3-BF9B-EE9628257DCF}" destId="{B82B929C-7661-4C4B-8928-AF300BF751F6}" srcOrd="1" destOrd="3" presId="urn:microsoft.com/office/officeart/2005/8/layout/cycle4"/>
    <dgm:cxn modelId="{C4B80300-8C48-460D-BC7D-4537A1BDD1D9}" type="presOf" srcId="{8829571B-75BE-44F0-B22E-D6E8EF4E6A92}" destId="{B82B929C-7661-4C4B-8928-AF300BF751F6}" srcOrd="1" destOrd="4" presId="urn:microsoft.com/office/officeart/2005/8/layout/cycle4"/>
    <dgm:cxn modelId="{38185E8C-C4D7-4AB0-B93D-9F4DF5834C72}" type="presParOf" srcId="{A010082F-8DF4-470E-A4AA-CBEC8BD13251}" destId="{5C22C4A2-A9AD-4689-B7CE-EECB8C407669}" srcOrd="2" destOrd="0" presId="urn:microsoft.com/office/officeart/2005/8/layout/cycle4"/>
    <dgm:cxn modelId="{C7792437-A406-4840-976F-F2A0023BFB71}" type="presParOf" srcId="{5C22C4A2-A9AD-4689-B7CE-EECB8C407669}" destId="{C0399CE5-A9B8-45E1-8598-405646495D1B}" srcOrd="0" destOrd="0" presId="urn:microsoft.com/office/officeart/2005/8/layout/cycle4"/>
    <dgm:cxn modelId="{23D872D5-BE0F-488B-84DB-839412119007}" type="presOf" srcId="{BD3137C1-2780-40E4-8841-DE5AE998CB03}" destId="{C0399CE5-A9B8-45E1-8598-405646495D1B}" srcOrd="0" destOrd="0" presId="urn:microsoft.com/office/officeart/2005/8/layout/cycle4"/>
    <dgm:cxn modelId="{8F0D166A-3BD5-457E-853B-06F07469F56C}" type="presOf" srcId="{FF7B02B2-1E50-4A0C-BE84-1DEAACDC8122}" destId="{C0399CE5-A9B8-45E1-8598-405646495D1B}" srcOrd="0" destOrd="1" presId="urn:microsoft.com/office/officeart/2005/8/layout/cycle4"/>
    <dgm:cxn modelId="{48C82E13-78FF-49F1-9D02-1BA48D79B9C7}" type="presOf" srcId="{10A6FCEB-EC2B-4C85-95BB-26EFB6803AE9}" destId="{C0399CE5-A9B8-45E1-8598-405646495D1B}" srcOrd="0" destOrd="2" presId="urn:microsoft.com/office/officeart/2005/8/layout/cycle4"/>
    <dgm:cxn modelId="{BE998849-6CBB-43BF-8BCF-D9ADD781DAAA}" type="presOf" srcId="{526B3073-03FB-4239-B6D3-4694F69255CA}" destId="{C0399CE5-A9B8-45E1-8598-405646495D1B}" srcOrd="0" destOrd="3" presId="urn:microsoft.com/office/officeart/2005/8/layout/cycle4"/>
    <dgm:cxn modelId="{94405897-F7C8-444F-9D23-60E4A16EE8DB}" type="presOf" srcId="{A759E27E-901C-47FE-838C-D5E102E5AF4C}" destId="{C0399CE5-A9B8-45E1-8598-405646495D1B}" srcOrd="0" destOrd="4" presId="urn:microsoft.com/office/officeart/2005/8/layout/cycle4"/>
    <dgm:cxn modelId="{9F340EB4-3CA6-4AB7-87A3-453FF83B3E0A}" type="presOf" srcId="{888F936D-7E74-479C-9B99-DF8121C2B9D1}" destId="{C0399CE5-A9B8-45E1-8598-405646495D1B}" srcOrd="0" destOrd="5" presId="urn:microsoft.com/office/officeart/2005/8/layout/cycle4"/>
    <dgm:cxn modelId="{60E70C84-6A46-4477-B5D8-C99ACC720BDB}" type="presOf" srcId="{89591737-89CF-4910-A24A-6EED462C007D}" destId="{C0399CE5-A9B8-45E1-8598-405646495D1B}" srcOrd="0" destOrd="6" presId="urn:microsoft.com/office/officeart/2005/8/layout/cycle4"/>
    <dgm:cxn modelId="{5F2342A8-5476-4355-BB8B-A2B46F58A4A6}" type="presParOf" srcId="{5C22C4A2-A9AD-4689-B7CE-EECB8C407669}" destId="{5DFFBA6B-5A0D-4955-9B53-D721EFB123AD}" srcOrd="1" destOrd="0" presId="urn:microsoft.com/office/officeart/2005/8/layout/cycle4"/>
    <dgm:cxn modelId="{CC08B2F6-B015-469C-9D67-EF531AF557AC}" type="presOf" srcId="{BD3137C1-2780-40E4-8841-DE5AE998CB03}" destId="{5DFFBA6B-5A0D-4955-9B53-D721EFB123AD}" srcOrd="1" destOrd="0" presId="urn:microsoft.com/office/officeart/2005/8/layout/cycle4"/>
    <dgm:cxn modelId="{FB8BDBE5-3458-4AD4-B001-699A61CC2759}" type="presOf" srcId="{FF7B02B2-1E50-4A0C-BE84-1DEAACDC8122}" destId="{5DFFBA6B-5A0D-4955-9B53-D721EFB123AD}" srcOrd="1" destOrd="1" presId="urn:microsoft.com/office/officeart/2005/8/layout/cycle4"/>
    <dgm:cxn modelId="{493442F3-13F0-43B6-96C0-7D590CF468F0}" type="presOf" srcId="{10A6FCEB-EC2B-4C85-95BB-26EFB6803AE9}" destId="{5DFFBA6B-5A0D-4955-9B53-D721EFB123AD}" srcOrd="1" destOrd="2" presId="urn:microsoft.com/office/officeart/2005/8/layout/cycle4"/>
    <dgm:cxn modelId="{54087F49-36CA-41F5-B0D5-0191B28F56E3}" type="presOf" srcId="{526B3073-03FB-4239-B6D3-4694F69255CA}" destId="{5DFFBA6B-5A0D-4955-9B53-D721EFB123AD}" srcOrd="1" destOrd="3" presId="urn:microsoft.com/office/officeart/2005/8/layout/cycle4"/>
    <dgm:cxn modelId="{50807209-6142-4FF0-8553-C4D3803812EB}" type="presOf" srcId="{A759E27E-901C-47FE-838C-D5E102E5AF4C}" destId="{5DFFBA6B-5A0D-4955-9B53-D721EFB123AD}" srcOrd="1" destOrd="4" presId="urn:microsoft.com/office/officeart/2005/8/layout/cycle4"/>
    <dgm:cxn modelId="{9FFC5965-6ABC-4C7C-B749-4C67DE1394E1}" type="presOf" srcId="{888F936D-7E74-479C-9B99-DF8121C2B9D1}" destId="{5DFFBA6B-5A0D-4955-9B53-D721EFB123AD}" srcOrd="1" destOrd="5" presId="urn:microsoft.com/office/officeart/2005/8/layout/cycle4"/>
    <dgm:cxn modelId="{A05664FC-428E-4407-9A3B-22644AB756D6}" type="presOf" srcId="{89591737-89CF-4910-A24A-6EED462C007D}" destId="{5DFFBA6B-5A0D-4955-9B53-D721EFB123AD}" srcOrd="1" destOrd="6" presId="urn:microsoft.com/office/officeart/2005/8/layout/cycle4"/>
    <dgm:cxn modelId="{D8659752-AB9E-4E08-B0E2-1239C4B4AE9F}" type="presParOf" srcId="{A010082F-8DF4-470E-A4AA-CBEC8BD13251}" destId="{D4F2EA67-9232-43C2-954E-4C9E38ED4859}" srcOrd="3" destOrd="0" presId="urn:microsoft.com/office/officeart/2005/8/layout/cycle4"/>
    <dgm:cxn modelId="{16349E8F-B43F-4C02-B603-FDAC9B82FF56}" type="presParOf" srcId="{D4F2EA67-9232-43C2-954E-4C9E38ED4859}" destId="{E78B4862-B511-4718-BCCB-CDF7DC071163}" srcOrd="0" destOrd="0" presId="urn:microsoft.com/office/officeart/2005/8/layout/cycle4"/>
    <dgm:cxn modelId="{F5469A3D-159E-488B-BB87-1F4CB42C55F5}" type="presOf" srcId="{83B75715-76FE-4323-866E-11DB4A75FBFA}" destId="{E78B4862-B511-4718-BCCB-CDF7DC071163}" srcOrd="0" destOrd="0" presId="urn:microsoft.com/office/officeart/2005/8/layout/cycle4"/>
    <dgm:cxn modelId="{B9C09D8D-3FA2-4340-B6C3-C9C7E225318A}" type="presOf" srcId="{0E4A552B-E2A9-44AB-90CD-20AE3521C452}" destId="{E78B4862-B511-4718-BCCB-CDF7DC071163}" srcOrd="0" destOrd="1" presId="urn:microsoft.com/office/officeart/2005/8/layout/cycle4"/>
    <dgm:cxn modelId="{3013A343-A909-4803-9C7F-8F6D05071D53}" type="presParOf" srcId="{D4F2EA67-9232-43C2-954E-4C9E38ED4859}" destId="{D8D5256C-F8C2-4F4C-8747-4C24CDA0F3EF}" srcOrd="1" destOrd="0" presId="urn:microsoft.com/office/officeart/2005/8/layout/cycle4"/>
    <dgm:cxn modelId="{96636955-39F5-4425-978C-D7C9710A3714}" type="presOf" srcId="{83B75715-76FE-4323-866E-11DB4A75FBFA}" destId="{D8D5256C-F8C2-4F4C-8747-4C24CDA0F3EF}" srcOrd="1" destOrd="0" presId="urn:microsoft.com/office/officeart/2005/8/layout/cycle4"/>
    <dgm:cxn modelId="{932260A0-9E52-4B27-B142-220E812881AB}" type="presOf" srcId="{0E4A552B-E2A9-44AB-90CD-20AE3521C452}" destId="{D8D5256C-F8C2-4F4C-8747-4C24CDA0F3EF}" srcOrd="1" destOrd="1" presId="urn:microsoft.com/office/officeart/2005/8/layout/cycle4"/>
    <dgm:cxn modelId="{6E3E9D99-9FE0-42B6-BC6C-56668B8A81D1}" type="presParOf" srcId="{A010082F-8DF4-470E-A4AA-CBEC8BD13251}" destId="{4078A9A0-DA6C-400C-906E-5358B349CB19}" srcOrd="4" destOrd="0" presId="urn:microsoft.com/office/officeart/2005/8/layout/cycle4"/>
    <dgm:cxn modelId="{8CA837D2-B2A7-4E16-BD79-86E0CAF5A98C}" type="presParOf" srcId="{F2CBED4D-F67E-4478-9DDC-E4AA4B38B07E}" destId="{F0D459CD-B037-40E4-B617-3AA7007CDD40}" srcOrd="1" destOrd="0" presId="urn:microsoft.com/office/officeart/2005/8/layout/cycle4"/>
    <dgm:cxn modelId="{9684B025-9894-446E-A160-1D1E20AA8F82}" type="presParOf" srcId="{F0D459CD-B037-40E4-B617-3AA7007CDD40}" destId="{4A90E23B-A5FC-4714-955A-D2C902B1CF1B}" srcOrd="0" destOrd="0" presId="urn:microsoft.com/office/officeart/2005/8/layout/cycle4"/>
    <dgm:cxn modelId="{21C8A864-4B42-412C-A398-4EEF2B55498B}" type="presOf" srcId="{C1545615-B3EC-4ED2-87C0-EBA60D89BA47}" destId="{4A90E23B-A5FC-4714-955A-D2C902B1CF1B}" srcOrd="0" destOrd="0" presId="urn:microsoft.com/office/officeart/2005/8/layout/cycle4"/>
    <dgm:cxn modelId="{51937402-33CA-46BD-9779-8633BAF4138D}" type="presParOf" srcId="{F0D459CD-B037-40E4-B617-3AA7007CDD40}" destId="{DD5D2147-9188-475E-85ED-143A7E04598A}" srcOrd="1" destOrd="0" presId="urn:microsoft.com/office/officeart/2005/8/layout/cycle4"/>
    <dgm:cxn modelId="{417F771E-F298-4BC8-9157-9493EF3D1BC9}" type="presOf" srcId="{19AC0400-4CC5-41E0-B508-F0F90E42A1D0}" destId="{DD5D2147-9188-475E-85ED-143A7E04598A}" srcOrd="0" destOrd="0" presId="urn:microsoft.com/office/officeart/2005/8/layout/cycle4"/>
    <dgm:cxn modelId="{D1EE450C-21D9-4086-82B0-E192FFC08A99}" type="presParOf" srcId="{F0D459CD-B037-40E4-B617-3AA7007CDD40}" destId="{722859F8-5F08-4806-8ED5-EA46EA72A7CF}" srcOrd="2" destOrd="0" presId="urn:microsoft.com/office/officeart/2005/8/layout/cycle4"/>
    <dgm:cxn modelId="{A255CBC4-5C3C-437F-A0F0-B674F950B9A2}" type="presOf" srcId="{421B7568-1D87-457F-8B56-A353C6E238AF}" destId="{722859F8-5F08-4806-8ED5-EA46EA72A7CF}" srcOrd="0" destOrd="0" presId="urn:microsoft.com/office/officeart/2005/8/layout/cycle4"/>
    <dgm:cxn modelId="{B8F737E4-B743-4CDD-9A70-5C60D8BEDA49}" type="presParOf" srcId="{F0D459CD-B037-40E4-B617-3AA7007CDD40}" destId="{C5079839-87C5-41B3-BB2F-C367DB20DA27}" srcOrd="3" destOrd="0" presId="urn:microsoft.com/office/officeart/2005/8/layout/cycle4"/>
    <dgm:cxn modelId="{7EF8EBC0-487B-45D9-9998-343D1259ACE2}" type="presOf" srcId="{0A1597C3-FD6E-46B5-AB4A-FB9F42F97981}" destId="{C5079839-87C5-41B3-BB2F-C367DB20DA27}" srcOrd="0" destOrd="0" presId="urn:microsoft.com/office/officeart/2005/8/layout/cycle4"/>
    <dgm:cxn modelId="{D07F44CE-C93C-4E9D-A96B-5B208F94B7DA}" type="presParOf" srcId="{F0D459CD-B037-40E4-B617-3AA7007CDD40}" destId="{17BE5082-CF3F-4A69-8473-771777CB4F5A}" srcOrd="4" destOrd="0" presId="urn:microsoft.com/office/officeart/2005/8/layout/cycle4"/>
    <dgm:cxn modelId="{B6446DCA-E5F4-4444-9812-BBA22165E2F8}" type="presParOf" srcId="{F2CBED4D-F67E-4478-9DDC-E4AA4B38B07E}" destId="{6A9950D5-DC27-4E28-B74B-FA8568F46B47}" srcOrd="2" destOrd="0" presId="urn:microsoft.com/office/officeart/2005/8/layout/cycle4"/>
    <dgm:cxn modelId="{774626E9-12FC-4209-B498-80F8A157761E}" type="presParOf" srcId="{F2CBED4D-F67E-4478-9DDC-E4AA4B38B07E}" destId="{B9E2F3F1-969E-4120-A779-78677B8DC429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CD6377C1-8F9B-4CDA-9500-1F72148ABEDC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/>
      </dgm:t>
    </dgm:pt>
    <dgm:pt modelId="{C21D014F-5B83-47D8-A7C2-712C65F0B6F6}" type="parTrans" cxnId="{CF4E77A8-8200-40BF-8869-E22DBE16E5A7}">
      <dgm:prSet/>
      <dgm:spPr/>
      <dgm:t>
        <a:bodyPr/>
        <a:lstStyle/>
        <a:p>
          <a:endParaRPr lang="zh-CN" altLang="en-US"/>
        </a:p>
      </dgm:t>
    </dgm:pt>
    <dgm:pt modelId="{51BFA3B0-91B9-4C47-9ACD-79DD6954B092}">
      <dgm:prSet phldrT="[Text]" custT="1"/>
      <dgm:spPr>
        <a:noFill/>
        <a:ln>
          <a:noFill/>
        </a:ln>
      </dgm:spPr>
      <dgm:t>
        <a:bodyPr/>
        <a:lstStyle/>
        <a:p>
          <a:r>
            <a:rPr lang="en-US" altLang="zh-CN" sz="800" smtClean="0">
              <a:solidFill>
                <a:schemeClr val="bg1"/>
              </a:solidFill>
            </a:rPr>
            <a:t>1</a:t>
          </a:r>
          <a:endParaRPr lang="zh-CN" altLang="en-US" sz="800">
            <a:solidFill>
              <a:schemeClr val="bg1"/>
            </a:solidFill>
          </a:endParaRPr>
        </a:p>
      </dgm:t>
    </dgm:pt>
    <dgm:pt modelId="{CAEDB5CB-992D-4314-BF12-34FCFF451C3D}" type="sibTrans" cxnId="{CF4E77A8-8200-40BF-8869-E22DBE16E5A7}">
      <dgm:prSet/>
      <dgm:spPr/>
      <dgm:t>
        <a:bodyPr/>
        <a:lstStyle/>
        <a:p>
          <a:endParaRPr lang="zh-CN" altLang="en-US"/>
        </a:p>
      </dgm:t>
    </dgm:pt>
    <dgm:pt modelId="{8F54CC72-A730-4420-8E37-3020CC30D278}" type="pres">
      <dgm:prSet presAssocID="{CD6377C1-8F9B-4CDA-9500-1F72148ABEDC}" presName="arrowDiagram">
        <dgm:presLayoutVars>
          <dgm:chMax val="5"/>
          <dgm:dir/>
          <dgm:resizeHandles val="exact"/>
        </dgm:presLayoutVars>
      </dgm:prSet>
      <dgm:spPr/>
      <dgm:t>
        <a:bodyPr/>
        <a:lstStyle/>
        <a:p/>
      </dgm:t>
    </dgm:pt>
    <dgm:pt modelId="{F41C2C76-BC93-4193-ACF7-617AC4B4B3E7}" type="pres">
      <dgm:prSet presAssocID="{CD6377C1-8F9B-4CDA-9500-1F72148ABEDC}" presName="arrow" presStyleLbl="bgShp" presStyleCnt="1" custLinFactNeighborX="6250" custLinFactNeighborY="-9683"/>
      <dgm:spPr>
        <a:solidFill>
          <a:srgbClr val="FFC000"/>
        </a:solidFill>
      </dgm:spPr>
      <dgm:t>
        <a:bodyPr/>
        <a:lstStyle/>
        <a:p/>
      </dgm:t>
    </dgm:pt>
    <dgm:pt modelId="{E0A4C24A-3B05-4696-A482-66689B57C7C5}" type="pres">
      <dgm:prSet presAssocID="{CD6377C1-8F9B-4CDA-9500-1F72148ABEDC}" presName="arrowDiagram1">
        <dgm:presLayoutVars>
          <dgm:bulletEnabled val="1"/>
        </dgm:presLayoutVars>
      </dgm:prSet>
      <dgm:spPr/>
      <dgm:t>
        <a:bodyPr/>
        <a:lstStyle/>
        <a:p/>
      </dgm:t>
    </dgm:pt>
    <dgm:pt modelId="{B2FF1B40-1F2E-4C2A-AF18-DCB6B4D575BE}" type="pres">
      <dgm:prSet presAssocID="{51BFA3B0-91B9-4C47-9ACD-79DD6954B092}" presName="bullet1" presStyleLbl="node1" presStyleCnt="1"/>
      <dgm:spPr>
        <a:noFill/>
        <a:ln>
          <a:noFill/>
        </a:ln>
      </dgm:spPr>
      <dgm:t>
        <a:bodyPr/>
        <a:lstStyle/>
        <a:p/>
      </dgm:t>
    </dgm:pt>
    <dgm:pt modelId="{38068406-F32F-45A2-B0DF-3DADEE8CDF7E}" type="pres">
      <dgm:prSet presAssocID="{51BFA3B0-91B9-4C47-9ACD-79DD6954B092}" presName="textBox1" presStyleLbl="revTx" presStyleCnt="1" custFlipVert="1" custScaleY="23881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CF4E77A8-8200-40BF-8869-E22DBE16E5A7}" srcId="{CD6377C1-8F9B-4CDA-9500-1F72148ABEDC}" destId="{51BFA3B0-91B9-4C47-9ACD-79DD6954B092}" srcOrd="0" destOrd="0" parTransId="{C21D014F-5B83-47D8-A7C2-712C65F0B6F6}" sibTransId="{CAEDB5CB-992D-4314-BF12-34FCFF451C3D}"/>
    <dgm:cxn modelId="{7B3496EE-DE10-476D-A933-5BC51DA9AB45}" type="presOf" srcId="{CD6377C1-8F9B-4CDA-9500-1F72148ABEDC}" destId="{8F54CC72-A730-4420-8E37-3020CC30D278}" srcOrd="0" destOrd="0" presId="urn:microsoft.com/office/officeart/2005/8/layout/arrow2"/>
    <dgm:cxn modelId="{CD8EF500-99B4-4ABA-BA7F-351B0A166D70}" type="presParOf" srcId="{8F54CC72-A730-4420-8E37-3020CC30D278}" destId="{F41C2C76-BC93-4193-ACF7-617AC4B4B3E7}" srcOrd="0" destOrd="0" presId="urn:microsoft.com/office/officeart/2005/8/layout/arrow2"/>
    <dgm:cxn modelId="{62A1DB1B-4ABC-4015-9478-1114D53ECDAA}" type="presParOf" srcId="{8F54CC72-A730-4420-8E37-3020CC30D278}" destId="{E0A4C24A-3B05-4696-A482-66689B57C7C5}" srcOrd="1" destOrd="0" presId="urn:microsoft.com/office/officeart/2005/8/layout/arrow2"/>
    <dgm:cxn modelId="{270B1245-A0D7-4413-80C3-A0904DBF8EDE}" type="presParOf" srcId="{E0A4C24A-3B05-4696-A482-66689B57C7C5}" destId="{B2FF1B40-1F2E-4C2A-AF18-DCB6B4D575BE}" srcOrd="0" destOrd="0" presId="urn:microsoft.com/office/officeart/2005/8/layout/arrow2"/>
    <dgm:cxn modelId="{5D74288C-EA07-4DF2-B9CA-D3959EB9C642}" type="presParOf" srcId="{E0A4C24A-3B05-4696-A482-66689B57C7C5}" destId="{38068406-F32F-45A2-B0DF-3DADEE8CDF7E}" srcOrd="1" destOrd="0" presId="urn:microsoft.com/office/officeart/2005/8/layout/arrow2"/>
    <dgm:cxn modelId="{D68B59EF-F9A1-4308-B4F9-38595CA79732}" type="presOf" srcId="{51BFA3B0-91B9-4C47-9ACD-79DD6954B092}" destId="{38068406-F32F-45A2-B0DF-3DADEE8CDF7E}" srcOrd="0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main"/>
    </a:ext>
  </dgm:extLst>
</dgm:dataModel>
</file>

<file path=ppt/diagrams/data3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A2D75600-162A-4880-906E-305D88FBCDA7}" type="doc">
      <dgm:prSet loTypeId="urn:microsoft.com/office/officeart/2005/8/layout/orgChart1" loCatId="hierarchy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zh-CN" altLang="en-US"/>
        </a:p>
      </dgm:t>
    </dgm:pt>
    <dgm:pt modelId="{4360A2DF-CD85-4B82-B6A8-04EB39B757EB}" type="parTrans" cxnId="{F4704CC1-A9AF-4E5E-A829-074AE1C02F79}">
      <dgm:prSet custT="1"/>
      <dgm:spPr/>
      <dgm:t>
        <a:bodyPr/>
        <a:lstStyle/>
        <a:p>
          <a:endParaRPr lang="zh-CN" altLang="en-US" sz="1050" b="1"/>
        </a:p>
      </dgm:t>
    </dgm:pt>
    <dgm:pt modelId="{11A8FCAC-0E08-4DC4-A865-3E4E91AEB177}">
      <dgm:prSet phldrT="[Text]" custT="1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>
        <a:solidFill>
          <a:srgbClr val="0070C0"/>
        </a:solidFill>
      </dgm:spPr>
      <dgm:t>
        <a:bodyPr/>
        <a:lstStyle/>
        <a:p>
          <a:r>
            <a:rPr lang="zh-CN" altLang="en-US" sz="1200" b="1" smtClean="0"/>
            <a:t>共享服务中心（</a:t>
          </a:r>
          <a:r>
            <a:rPr lang="en-US" altLang="zh-CN" sz="1200" b="1" smtClean="0"/>
            <a:t>SSC</a:t>
          </a:r>
          <a:r>
            <a:rPr lang="zh-CN" altLang="en-US" sz="1200" b="1" smtClean="0"/>
            <a:t>）</a:t>
          </a:r>
          <a:endParaRPr lang="zh-CN" altLang="en-US" sz="1200" b="1"/>
        </a:p>
      </dgm:t>
    </dgm:pt>
    <dgm:pt modelId="{A719971C-FF66-4A89-97E9-754C2977839D}" type="parTrans" cxnId="{DBACB5BE-2826-48A0-BD18-53BB55E27E4C}">
      <dgm:prSet custT="1"/>
      <dgm:spPr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100" b="1"/>
        </a:p>
      </dgm:t>
    </dgm:pt>
    <dgm:pt modelId="{B197B6E5-ADCF-47D1-B857-8C660DF52E6D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z="1100" b="1" smtClean="0"/>
            <a:t>系统配置专员</a:t>
          </a:r>
          <a:endParaRPr lang="zh-CN" altLang="en-US" sz="1100" b="1"/>
        </a:p>
      </dgm:t>
    </dgm:pt>
    <dgm:pt modelId="{D053770A-C968-42B5-AE57-2E71F9E87061}" type="parTrans" cxnId="{1FCA96B9-9435-41C9-8330-25C9B19F79F4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100" b="1"/>
        </a:p>
      </dgm:t>
    </dgm:pt>
    <dgm:pt modelId="{7A67744E-F381-44FB-9B80-6F11D3F6D4F3}">
      <dgm:prSet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z="1100" b="1" smtClean="0"/>
            <a:t>用户权限配置</a:t>
          </a:r>
          <a:endParaRPr lang="zh-CN" altLang="en-US" sz="1100" b="1"/>
        </a:p>
      </dgm:t>
    </dgm:pt>
    <dgm:pt modelId="{3E2E6219-66D7-48DB-A111-52A4805113EA}" type="sibTrans" cxnId="{1FCA96B9-9435-41C9-8330-25C9B19F79F4}">
      <dgm:prSet custT="1"/>
      <dgm:spPr/>
      <dgm:t>
        <a:bodyPr/>
        <a:lstStyle/>
        <a:p>
          <a:endParaRPr lang="zh-CN" altLang="en-US" sz="1050" b="1"/>
        </a:p>
      </dgm:t>
    </dgm:pt>
    <dgm:pt modelId="{40114D34-FA25-43CC-BE0C-4B13015425A3}" type="parTrans" cxnId="{FA47447F-75AA-4691-AE60-C7DD1F2B0970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100" b="1"/>
        </a:p>
      </dgm:t>
    </dgm:pt>
    <dgm:pt modelId="{BABD0781-E9AC-4D23-956E-3AC9D9216478}">
      <dgm:prSet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z="1100" b="1" smtClean="0"/>
            <a:t>社保政策设置</a:t>
          </a:r>
          <a:endParaRPr lang="zh-CN" altLang="en-US" sz="1100" b="1"/>
        </a:p>
      </dgm:t>
    </dgm:pt>
    <dgm:pt modelId="{B7BFC119-1848-4292-95BC-D1B1D5E508F6}" type="sibTrans" cxnId="{FA47447F-75AA-4691-AE60-C7DD1F2B0970}">
      <dgm:prSet custT="1"/>
      <dgm:spPr/>
      <dgm:t>
        <a:bodyPr/>
        <a:lstStyle/>
        <a:p>
          <a:endParaRPr lang="zh-CN" altLang="en-US" sz="1050" b="1"/>
        </a:p>
      </dgm:t>
    </dgm:pt>
    <dgm:pt modelId="{67DACDF9-85EB-4DBE-B222-128414EFCC7E}" type="parTrans" cxnId="{24DEB9E3-2500-4B2A-9BCC-EA52D0E35C34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100" b="1"/>
        </a:p>
      </dgm:t>
    </dgm:pt>
    <dgm:pt modelId="{68335A0E-1BF7-4589-83BF-E5B9B13290CC}">
      <dgm:prSet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z="1100" b="1" smtClean="0"/>
            <a:t>餐厅</a:t>
          </a:r>
          <a:r>
            <a:rPr lang="en-US" altLang="zh-CN" sz="1100" b="1" smtClean="0"/>
            <a:t>/</a:t>
          </a:r>
          <a:r>
            <a:rPr lang="zh-CN" altLang="en-US" sz="1100" b="1" smtClean="0"/>
            <a:t>部门社保设置</a:t>
          </a:r>
          <a:endParaRPr lang="zh-CN" altLang="en-US" sz="1100" b="1"/>
        </a:p>
      </dgm:t>
    </dgm:pt>
    <dgm:pt modelId="{E44BEF91-F2E0-4731-8152-B780E32337B8}" type="sibTrans" cxnId="{24DEB9E3-2500-4B2A-9BCC-EA52D0E35C34}">
      <dgm:prSet custT="1"/>
      <dgm:spPr/>
      <dgm:t>
        <a:bodyPr/>
        <a:lstStyle/>
        <a:p>
          <a:endParaRPr lang="zh-CN" altLang="en-US" sz="1050" b="1"/>
        </a:p>
      </dgm:t>
    </dgm:pt>
    <dgm:pt modelId="{E374E87D-BB71-42B0-8994-57268C4BE684}" type="parTrans" cxnId="{32D7CE88-3AEA-458D-887F-7B3B3B2FB8ED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100" b="1"/>
        </a:p>
      </dgm:t>
    </dgm:pt>
    <dgm:pt modelId="{F3EB0434-6DB2-4463-9AB9-8212B464151D}">
      <dgm:prSet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z="1100" b="1" smtClean="0"/>
            <a:t>社保规则设置</a:t>
          </a:r>
          <a:endParaRPr lang="zh-CN" altLang="en-US" sz="1100" b="1"/>
        </a:p>
      </dgm:t>
    </dgm:pt>
    <dgm:pt modelId="{ABC3564F-5B5D-4B10-93DD-4DAC43932901}" type="sibTrans" cxnId="{32D7CE88-3AEA-458D-887F-7B3B3B2FB8ED}">
      <dgm:prSet custT="1"/>
      <dgm:spPr/>
      <dgm:t>
        <a:bodyPr/>
        <a:lstStyle/>
        <a:p>
          <a:endParaRPr lang="zh-CN" altLang="en-US" sz="1050" b="1"/>
        </a:p>
      </dgm:t>
    </dgm:pt>
    <dgm:pt modelId="{283567BC-0606-4FC3-BB10-1B65B1BE5783}" type="sibTrans" cxnId="{DBACB5BE-2826-48A0-BD18-53BB55E27E4C}">
      <dgm:prSet custT="1"/>
      <dgm:spPr/>
      <dgm:t>
        <a:bodyPr/>
        <a:lstStyle/>
        <a:p>
          <a:endParaRPr lang="zh-CN" altLang="en-US" sz="1050" b="1"/>
        </a:p>
      </dgm:t>
    </dgm:pt>
    <dgm:pt modelId="{05F2964E-7716-4C79-A8F9-E385979B633B}" type="parTrans" cxnId="{F2E70E05-C637-48A7-BAFE-04E22CABD9E1}">
      <dgm:prSet custT="1"/>
      <dgm:spPr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100" b="1"/>
        </a:p>
      </dgm:t>
    </dgm:pt>
    <dgm:pt modelId="{DF9A8777-2194-4325-A239-92962A28953C}">
      <dgm:prSet phldrT="[Text]" custT="1"/>
      <dgm:spPr>
        <a:solidFill>
          <a:srgbClr val="FFC000"/>
        </a:solidFill>
      </dgm:spPr>
      <dgm:t>
        <a:bodyPr/>
        <a:lstStyle/>
        <a:p>
          <a:r>
            <a:rPr lang="zh-CN" altLang="en-US" sz="1100" b="1" smtClean="0"/>
            <a:t>社保福利专员</a:t>
          </a:r>
          <a:endParaRPr lang="zh-CN" altLang="en-US" sz="1100" b="1"/>
        </a:p>
      </dgm:t>
    </dgm:pt>
    <dgm:pt modelId="{26BFE634-CF2D-4ACB-B0FA-EEFA2EB818C8}" type="parTrans" cxnId="{333F1137-AE61-4506-9FC5-10E797B89184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100" b="1"/>
        </a:p>
      </dgm:t>
    </dgm:pt>
    <dgm:pt modelId="{2981DC8D-01A1-4C2F-BBEA-5A648BB70F2B}">
      <dgm:prSet phldrT="[Text]" custT="1"/>
      <dgm:spPr>
        <a:solidFill>
          <a:srgbClr val="FFC000"/>
        </a:solidFill>
      </dgm:spPr>
      <dgm:t>
        <a:bodyPr/>
        <a:lstStyle/>
        <a:p>
          <a:r>
            <a:rPr lang="zh-CN" altLang="en-US" sz="1100" b="1" smtClean="0"/>
            <a:t>员工社保信息维护</a:t>
          </a:r>
          <a:endParaRPr lang="zh-CN" altLang="en-US" sz="1100" b="1"/>
        </a:p>
      </dgm:t>
    </dgm:pt>
    <dgm:pt modelId="{AB5C8E84-2FA6-4797-B6C3-B63D603FD561}" type="sibTrans" cxnId="{333F1137-AE61-4506-9FC5-10E797B89184}">
      <dgm:prSet custT="1"/>
      <dgm:spPr/>
      <dgm:t>
        <a:bodyPr/>
        <a:lstStyle/>
        <a:p>
          <a:endParaRPr lang="zh-CN" altLang="en-US" sz="1050" b="1"/>
        </a:p>
      </dgm:t>
    </dgm:pt>
    <dgm:pt modelId="{10927EEB-44AB-49EB-9731-A66212EC050D}" type="parTrans" cxnId="{431FC89C-6519-4E52-B818-DD691A054308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100" b="1"/>
        </a:p>
      </dgm:t>
    </dgm:pt>
    <dgm:pt modelId="{C85E5A1C-A443-4359-9B44-728A9F58E8C2}">
      <dgm:prSet custT="1"/>
      <dgm:spPr>
        <a:solidFill>
          <a:srgbClr val="FFC000"/>
        </a:solidFill>
      </dgm:spPr>
      <dgm:t>
        <a:bodyPr/>
        <a:lstStyle/>
        <a:p>
          <a:r>
            <a:rPr lang="zh-CN" altLang="en-US" sz="1100" b="1" smtClean="0"/>
            <a:t>社保缴交请款审批</a:t>
          </a:r>
          <a:endParaRPr lang="zh-CN" altLang="en-US" sz="1100" b="1"/>
        </a:p>
      </dgm:t>
    </dgm:pt>
    <dgm:pt modelId="{53CEF51E-1153-47FD-A4C4-01E04D3623DB}" type="sibTrans" cxnId="{431FC89C-6519-4E52-B818-DD691A054308}">
      <dgm:prSet custT="1"/>
      <dgm:spPr/>
      <dgm:t>
        <a:bodyPr/>
        <a:lstStyle/>
        <a:p>
          <a:endParaRPr lang="zh-CN" altLang="en-US" sz="1050" b="1"/>
        </a:p>
      </dgm:t>
    </dgm:pt>
    <dgm:pt modelId="{51F0D625-9721-423A-A0E4-E51BF083FD13}" type="parTrans" cxnId="{88BAD1DF-17F3-4E20-8A73-C400D6EC2A01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600" b="1"/>
        </a:p>
      </dgm:t>
    </dgm:pt>
    <dgm:pt modelId="{7CCCB2A1-1C92-4920-94C4-FD2E03E2050B}">
      <dgm:prSet custT="1"/>
      <dgm:spPr>
        <a:solidFill>
          <a:srgbClr val="FFC000"/>
        </a:solidFill>
      </dgm:spPr>
      <dgm:t>
        <a:bodyPr/>
        <a:lstStyle/>
        <a:p>
          <a:r>
            <a:rPr lang="zh-CN" altLang="en-US" sz="1100" b="1" smtClean="0"/>
            <a:t>社保账务核对</a:t>
          </a:r>
          <a:endParaRPr lang="zh-CN" altLang="en-US" sz="1100" b="1"/>
        </a:p>
      </dgm:t>
    </dgm:pt>
    <dgm:pt modelId="{6EFEB869-342F-44E1-9768-38660850D4F2}" type="sibTrans" cxnId="{88BAD1DF-17F3-4E20-8A73-C400D6EC2A01}">
      <dgm:prSet custT="1"/>
      <dgm:spPr/>
      <dgm:t>
        <a:bodyPr/>
        <a:lstStyle/>
        <a:p>
          <a:endParaRPr lang="zh-CN" altLang="en-US" sz="1600" b="1"/>
        </a:p>
      </dgm:t>
    </dgm:pt>
    <dgm:pt modelId="{D85B6631-9273-44CC-BD92-414266B70002}" type="parTrans" cxnId="{016842D4-92EA-402A-9D56-AEEB95A0C5FD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600" b="1"/>
        </a:p>
      </dgm:t>
    </dgm:pt>
    <dgm:pt modelId="{3EF56E25-3AC5-4113-803E-620606B0FDC9}">
      <dgm:prSet phldrT="[Text]" custT="1"/>
      <dgm:spPr>
        <a:solidFill>
          <a:srgbClr val="FFC000"/>
        </a:solidFill>
      </dgm:spPr>
      <dgm:t>
        <a:bodyPr/>
        <a:lstStyle/>
        <a:p>
          <a:r>
            <a:rPr lang="zh-CN" altLang="en-US" sz="1100" b="1" smtClean="0"/>
            <a:t>社保相关单据审批</a:t>
          </a:r>
          <a:endParaRPr lang="zh-CN" altLang="en-US" sz="1100" b="1"/>
        </a:p>
      </dgm:t>
    </dgm:pt>
    <dgm:pt modelId="{DD7C1E5F-800F-43AE-A339-34433B8DB16A}" type="sibTrans" cxnId="{016842D4-92EA-402A-9D56-AEEB95A0C5FD}">
      <dgm:prSet custT="1"/>
      <dgm:spPr/>
      <dgm:t>
        <a:bodyPr/>
        <a:lstStyle/>
        <a:p>
          <a:endParaRPr lang="zh-CN" altLang="en-US" sz="1600" b="1"/>
        </a:p>
      </dgm:t>
    </dgm:pt>
    <dgm:pt modelId="{260A6D04-5A8B-4A47-A3CE-CB1C897F7D87}" type="sibTrans" cxnId="{F2E70E05-C637-48A7-BAFE-04E22CABD9E1}">
      <dgm:prSet custT="1"/>
      <dgm:spPr/>
      <dgm:t>
        <a:bodyPr/>
        <a:lstStyle/>
        <a:p>
          <a:endParaRPr lang="zh-CN" altLang="en-US" sz="1050" b="1"/>
        </a:p>
      </dgm:t>
    </dgm:pt>
    <dgm:pt modelId="{8C8257D0-CD29-4B9F-86D8-94B596B1CC64}" type="parTrans" cxnId="{C4A1C73E-06E3-4E99-9F06-34802F5A18F9}">
      <dgm:prSet custT="1"/>
      <dgm:spPr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100" b="1"/>
        </a:p>
      </dgm:t>
    </dgm:pt>
    <dgm:pt modelId="{F56A1F30-F001-406E-97DD-BA7FC7243C4A}">
      <dgm:prSet phldrT="[Text]" custT="1"/>
      <dgm:spPr>
        <a:solidFill>
          <a:srgbClr val="00B050">
            <a:alpha val="70000"/>
          </a:srgbClr>
        </a:solidFill>
      </dgm:spPr>
      <dgm:t>
        <a:bodyPr/>
        <a:lstStyle/>
        <a:p>
          <a:r>
            <a:rPr lang="zh-CN" altLang="en-US" sz="1100" b="1" smtClean="0"/>
            <a:t>财务专员</a:t>
          </a:r>
          <a:endParaRPr lang="zh-CN" altLang="en-US" sz="1100" b="1"/>
        </a:p>
      </dgm:t>
    </dgm:pt>
    <dgm:pt modelId="{5AE79C73-69E6-4CF0-A644-46E8C2F414EE}" type="parTrans" cxnId="{FBCFB3FE-97F5-4F27-AE63-371E80AF111E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100" b="1"/>
        </a:p>
      </dgm:t>
    </dgm:pt>
    <dgm:pt modelId="{85B21F22-092F-41D8-A5B0-1C822D6B47EC}">
      <dgm:prSet custT="1"/>
      <dgm:spPr>
        <a:solidFill>
          <a:srgbClr val="00B050">
            <a:alpha val="50000"/>
          </a:srgbClr>
        </a:solidFill>
      </dgm:spPr>
      <dgm:t>
        <a:bodyPr/>
        <a:lstStyle/>
        <a:p>
          <a:r>
            <a:rPr lang="zh-CN" altLang="en-US" sz="1100" b="1" smtClean="0"/>
            <a:t>社保请款单审核（</a:t>
          </a:r>
          <a:r>
            <a:rPr lang="en-US" altLang="zh-CN" sz="1100" b="1" smtClean="0"/>
            <a:t>EA</a:t>
          </a:r>
          <a:r>
            <a:rPr lang="zh-CN" altLang="en-US" sz="1100" b="1" smtClean="0"/>
            <a:t>）</a:t>
          </a:r>
          <a:endParaRPr lang="zh-CN" altLang="en-US" sz="1100" b="1"/>
        </a:p>
      </dgm:t>
    </dgm:pt>
    <dgm:pt modelId="{C1A83851-2C5A-4F09-BEA5-0215E424B93A}" type="sibTrans" cxnId="{FBCFB3FE-97F5-4F27-AE63-371E80AF111E}">
      <dgm:prSet custT="1"/>
      <dgm:spPr/>
      <dgm:t>
        <a:bodyPr/>
        <a:lstStyle/>
        <a:p>
          <a:endParaRPr lang="zh-CN" altLang="en-US" sz="1050" b="1"/>
        </a:p>
      </dgm:t>
    </dgm:pt>
    <dgm:pt modelId="{8D71E19B-727B-4234-BC3F-FBD3B9A10CB7}" type="parTrans" cxnId="{435DD3CF-5F54-4AFC-846D-E8E0F3C40977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600" b="1"/>
        </a:p>
      </dgm:t>
    </dgm:pt>
    <dgm:pt modelId="{1DE83050-27A3-4CEF-B479-3BA1F0A5A1E2}">
      <dgm:prSet custT="1"/>
      <dgm:spPr>
        <a:solidFill>
          <a:srgbClr val="00B050">
            <a:alpha val="50000"/>
          </a:srgbClr>
        </a:solidFill>
      </dgm:spPr>
      <dgm:t>
        <a:bodyPr/>
        <a:lstStyle/>
        <a:p>
          <a:r>
            <a:rPr lang="zh-CN" altLang="en-US" sz="1100" b="1" smtClean="0"/>
            <a:t>社保账务核对（</a:t>
          </a:r>
          <a:r>
            <a:rPr lang="en-US" altLang="zh-CN" sz="1100" b="1" smtClean="0"/>
            <a:t>JDE</a:t>
          </a:r>
          <a:r>
            <a:rPr lang="zh-CN" altLang="en-US" sz="1100" b="1" smtClean="0"/>
            <a:t>）</a:t>
          </a:r>
          <a:endParaRPr lang="zh-CN" altLang="en-US" sz="1100" b="1"/>
        </a:p>
      </dgm:t>
    </dgm:pt>
    <dgm:pt modelId="{6690D9F8-4BAB-40AC-B077-359483C46A64}" type="sibTrans" cxnId="{435DD3CF-5F54-4AFC-846D-E8E0F3C40977}">
      <dgm:prSet custT="1"/>
      <dgm:spPr/>
      <dgm:t>
        <a:bodyPr/>
        <a:lstStyle/>
        <a:p>
          <a:endParaRPr lang="zh-CN" altLang="en-US" sz="1600" b="1"/>
        </a:p>
      </dgm:t>
    </dgm:pt>
    <dgm:pt modelId="{AB658AF4-F8D4-4309-9DD5-52EFA735B064}" type="parTrans" cxnId="{134385A5-F025-4948-8ED6-FEDD56098A21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600" b="1"/>
        </a:p>
      </dgm:t>
    </dgm:pt>
    <dgm:pt modelId="{C3275F40-69B8-4F7A-A4A0-A50752C4EB4D}">
      <dgm:prSet custT="1"/>
      <dgm:spPr>
        <a:solidFill>
          <a:srgbClr val="00B050">
            <a:alpha val="50000"/>
          </a:srgbClr>
        </a:solidFill>
      </dgm:spPr>
      <dgm:t>
        <a:bodyPr/>
        <a:lstStyle/>
        <a:p>
          <a:r>
            <a:rPr lang="zh-CN" altLang="en-US" sz="1100" b="1" smtClean="0"/>
            <a:t>坏账冲销审核（</a:t>
          </a:r>
          <a:r>
            <a:rPr lang="en-US" altLang="zh-CN" sz="1100" b="1" smtClean="0"/>
            <a:t>EA</a:t>
          </a:r>
          <a:r>
            <a:rPr lang="zh-CN" altLang="en-US" sz="1100" b="1" smtClean="0"/>
            <a:t>）</a:t>
          </a:r>
          <a:endParaRPr lang="zh-CN" altLang="en-US" sz="1100" b="1"/>
        </a:p>
      </dgm:t>
    </dgm:pt>
    <dgm:pt modelId="{516395E2-1CD9-4412-8F9B-12B4C184F433}" type="sibTrans" cxnId="{134385A5-F025-4948-8ED6-FEDD56098A21}">
      <dgm:prSet custT="1"/>
      <dgm:spPr/>
      <dgm:t>
        <a:bodyPr/>
        <a:lstStyle/>
        <a:p>
          <a:endParaRPr lang="zh-CN" altLang="en-US" sz="1600" b="1"/>
        </a:p>
      </dgm:t>
    </dgm:pt>
    <dgm:pt modelId="{2E6CC57F-D09C-41A2-92F6-9F7B3B4147ED}" type="parTrans" cxnId="{A00B75F6-63A9-4B94-8770-F004E5BC66CF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600" b="1"/>
        </a:p>
      </dgm:t>
    </dgm:pt>
    <dgm:pt modelId="{41D3B980-7A26-4E29-9952-CBC06BEEE7F8}">
      <dgm:prSet custT="1"/>
      <dgm:spPr>
        <a:solidFill>
          <a:srgbClr val="00B050">
            <a:alpha val="50000"/>
          </a:srgbClr>
        </a:solidFill>
      </dgm:spPr>
      <dgm:t>
        <a:bodyPr/>
        <a:lstStyle/>
        <a:p>
          <a:r>
            <a:rPr lang="zh-CN" altLang="en-US" sz="1100" b="1" smtClean="0"/>
            <a:t>多缴款退回审核（</a:t>
          </a:r>
          <a:r>
            <a:rPr lang="en-US" altLang="zh-CN" sz="1100" b="1" smtClean="0"/>
            <a:t>EA</a:t>
          </a:r>
          <a:r>
            <a:rPr lang="zh-CN" altLang="en-US" sz="1100" b="1" smtClean="0"/>
            <a:t>）</a:t>
          </a:r>
          <a:endParaRPr lang="zh-CN" altLang="en-US" sz="1100" b="1"/>
        </a:p>
      </dgm:t>
    </dgm:pt>
    <dgm:pt modelId="{367F7D91-1298-4AA4-9E6D-9C6356EB98E5}" type="sibTrans" cxnId="{A00B75F6-63A9-4B94-8770-F004E5BC66CF}">
      <dgm:prSet custT="1"/>
      <dgm:spPr/>
      <dgm:t>
        <a:bodyPr/>
        <a:lstStyle/>
        <a:p>
          <a:endParaRPr lang="zh-CN" altLang="en-US" sz="1600" b="1"/>
        </a:p>
      </dgm:t>
    </dgm:pt>
    <dgm:pt modelId="{F18DEA38-C588-44B3-A61C-03FF2195BEFE}" type="sibTrans" cxnId="{C4A1C73E-06E3-4E99-9F06-34802F5A18F9}">
      <dgm:prSet custT="1"/>
      <dgm:spPr/>
      <dgm:t>
        <a:bodyPr/>
        <a:lstStyle/>
        <a:p>
          <a:endParaRPr lang="zh-CN" altLang="en-US" sz="1050" b="1"/>
        </a:p>
      </dgm:t>
    </dgm:pt>
    <dgm:pt modelId="{FDD0422F-60CF-4316-AE28-003CDB096D73}" type="sibTrans" cxnId="{F4704CC1-A9AF-4E5E-A829-074AE1C02F79}">
      <dgm:prSet custT="1"/>
      <dgm:spPr/>
      <dgm:t>
        <a:bodyPr/>
        <a:lstStyle/>
        <a:p>
          <a:endParaRPr lang="zh-CN" altLang="en-US" sz="1050" b="1"/>
        </a:p>
      </dgm:t>
    </dgm:pt>
    <dgm:pt modelId="{1B211BE4-E3F0-4A43-B99A-31666DF1F668}" type="pres">
      <dgm:prSet presAssocID="{A2D75600-162A-4880-906E-305D88FBCDA7}" presName="hierChild1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0EE22B2B-DCF9-4B12-808F-5EE706ECC1D7}" type="pres">
      <dgm:prSet presAssocID="{11A8FCAC-0E08-4DC4-A865-3E4E91AEB177}" presName="hierRoot1">
        <dgm:presLayoutVars>
          <dgm:hierBranch val="init"/>
        </dgm:presLayoutVars>
      </dgm:prSet>
      <dgm:spPr/>
      <dgm:t>
        <a:bodyPr/>
        <a:lstStyle/>
        <a:p>
          <a:endParaRPr lang="zh-CN" altLang="en-US"/>
        </a:p>
      </dgm:t>
    </dgm:pt>
    <dgm:pt modelId="{87004812-C13B-47D5-8A92-3D3C69668483}" type="pres">
      <dgm:prSet presAssocID="{11A8FCAC-0E08-4DC4-A865-3E4E91AEB177}" presName="rootComposite1"/>
      <dgm:spPr/>
      <dgm:t>
        <a:bodyPr/>
        <a:lstStyle/>
        <a:p>
          <a:endParaRPr lang="zh-CN" altLang="en-US"/>
        </a:p>
      </dgm:t>
    </dgm:pt>
    <dgm:pt modelId="{7948662D-2403-4AA5-BBFB-789BB5E9623D}" type="pres">
      <dgm:prSet presAssocID="{11A8FCAC-0E08-4DC4-A865-3E4E91AEB177}" presName="rootText1" presStyleLbl="node0" presStyleCnt="1" custScaleX="222543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E1009EC6-857A-4E00-A6C3-762471741897}" type="pres">
      <dgm:prSet presAssocID="{11A8FCAC-0E08-4DC4-A865-3E4E91AEB177}" presName="rootConnector1" presStyleLbl="node1" presStyleCnt="1"/>
      <dgm:spPr/>
      <dgm:t>
        <a:bodyPr/>
        <a:lstStyle/>
        <a:p>
          <a:endParaRPr lang="zh-CN" altLang="en-US"/>
        </a:p>
      </dgm:t>
    </dgm:pt>
    <dgm:pt modelId="{09D1193B-A486-472A-BD32-35F3C7F1B6B1}" type="pres">
      <dgm:prSet presAssocID="{11A8FCAC-0E08-4DC4-A865-3E4E91AEB177}" presName="hierChild2"/>
      <dgm:spPr/>
      <dgm:t>
        <a:bodyPr/>
        <a:lstStyle/>
        <a:p>
          <a:endParaRPr lang="zh-CN" altLang="en-US"/>
        </a:p>
      </dgm:t>
    </dgm:pt>
    <dgm:pt modelId="{C8210443-A058-4B14-AAF5-4BEC3FA336E8}" type="pres">
      <dgm:prSet presAssocID="{A719971C-FF66-4A89-97E9-754C2977839D}" presName="Name37" presStyleLbl="parChTrans1D2" presStyleIdx="2" presStyleCnt="3"/>
      <dgm:spPr/>
      <dgm:t>
        <a:bodyPr/>
        <a:lstStyle/>
        <a:p>
          <a:endParaRPr lang="zh-CN" altLang="en-US"/>
        </a:p>
      </dgm:t>
    </dgm:pt>
    <dgm:pt modelId="{B2A2F0B8-C06F-4824-9C58-A60488153BBE}" type="pres">
      <dgm:prSet presAssocID="{B197B6E5-ADCF-47D1-B857-8C660DF52E6D}" presName="hierRoot2">
        <dgm:presLayoutVars>
          <dgm:hierBranch val="init"/>
        </dgm:presLayoutVars>
      </dgm:prSet>
      <dgm:spPr/>
      <dgm:t>
        <a:bodyPr/>
        <a:lstStyle/>
        <a:p>
          <a:endParaRPr lang="zh-CN" altLang="en-US"/>
        </a:p>
      </dgm:t>
    </dgm:pt>
    <dgm:pt modelId="{78056B2C-ADC3-4B68-81C6-10C10CA6EDED}" type="pres">
      <dgm:prSet presAssocID="{B197B6E5-ADCF-47D1-B857-8C660DF52E6D}" presName="rootComposite"/>
      <dgm:spPr/>
      <dgm:t>
        <a:bodyPr/>
        <a:lstStyle/>
        <a:p>
          <a:endParaRPr lang="zh-CN" altLang="en-US"/>
        </a:p>
      </dgm:t>
    </dgm:pt>
    <dgm:pt modelId="{CC1FDFE2-6B36-4282-8C89-F9F925BD583C}" type="pres">
      <dgm:prSet presAssocID="{B197B6E5-ADCF-47D1-B857-8C660DF52E6D}" presName="rootText" presStyleLbl="node2" presStyleCnt="3" custScaleX="125534" custScaleY="102161" custLinFactX="-33333" custLinFactNeighborX="-100000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454101C2-C19F-44D6-BAA2-411109A69CEE}" type="pres">
      <dgm:prSet presAssocID="{B197B6E5-ADCF-47D1-B857-8C660DF52E6D}" presName="rootConnector" presStyleLbl="node2" presStyleCnt="3"/>
      <dgm:spPr/>
      <dgm:t>
        <a:bodyPr/>
        <a:lstStyle/>
        <a:p>
          <a:endParaRPr lang="zh-CN" altLang="en-US"/>
        </a:p>
      </dgm:t>
    </dgm:pt>
    <dgm:pt modelId="{4C5CA964-DF8B-42E6-B831-258E029FF2B9}" type="pres">
      <dgm:prSet presAssocID="{B197B6E5-ADCF-47D1-B857-8C660DF52E6D}" presName="hierChild4"/>
      <dgm:spPr/>
      <dgm:t>
        <a:bodyPr/>
        <a:lstStyle/>
        <a:p>
          <a:endParaRPr lang="zh-CN" altLang="en-US"/>
        </a:p>
      </dgm:t>
    </dgm:pt>
    <dgm:pt modelId="{7D562B1C-367F-43FE-9A06-2C5B414269E5}" type="pres">
      <dgm:prSet presAssocID="{D053770A-C968-42B5-AE57-2E71F9E87061}" presName="Name37" presStyleLbl="parChTrans1D3" presStyleIdx="11" presStyleCnt="12"/>
      <dgm:spPr/>
      <dgm:t>
        <a:bodyPr/>
        <a:lstStyle/>
        <a:p>
          <a:endParaRPr lang="zh-CN" altLang="en-US"/>
        </a:p>
      </dgm:t>
    </dgm:pt>
    <dgm:pt modelId="{64A23B3F-C8D3-42F8-8288-2D61CEB7F082}" type="pres">
      <dgm:prSet presAssocID="{7A67744E-F381-44FB-9B80-6F11D3F6D4F3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CB077640-21B2-4E28-9A54-2218CCCD2D69}" type="pres">
      <dgm:prSet presAssocID="{7A67744E-F381-44FB-9B80-6F11D3F6D4F3}" presName="rootComposite"/>
      <dgm:spPr/>
      <dgm:t>
        <a:bodyPr/>
        <a:lstStyle/>
        <a:p/>
      </dgm:t>
    </dgm:pt>
    <dgm:pt modelId="{A1B549CB-A065-4E27-A4DD-21B0531FF952}" type="pres">
      <dgm:prSet presAssocID="{7A67744E-F381-44FB-9B80-6F11D3F6D4F3}" presName="rootText" presStyleLbl="node3" presStyleCnt="12" custScaleX="151633" custLinFactNeighborX="-77040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1C89199E-F11F-433F-BCC2-8D1819628F29}" type="pres">
      <dgm:prSet presAssocID="{7A67744E-F381-44FB-9B80-6F11D3F6D4F3}" presName="rootConnector" presStyleLbl="node3" presStyleCnt="12"/>
      <dgm:spPr/>
      <dgm:t>
        <a:bodyPr/>
        <a:lstStyle/>
        <a:p>
          <a:endParaRPr lang="zh-CN" altLang="en-US"/>
        </a:p>
      </dgm:t>
    </dgm:pt>
    <dgm:pt modelId="{0C00633A-CE15-45C5-B97C-1446C7AC1A43}" type="pres">
      <dgm:prSet presAssocID="{7A67744E-F381-44FB-9B80-6F11D3F6D4F3}" presName="hierChild4"/>
      <dgm:spPr/>
      <dgm:t>
        <a:bodyPr/>
        <a:lstStyle/>
        <a:p/>
      </dgm:t>
    </dgm:pt>
    <dgm:pt modelId="{A5911F93-41C2-4565-AC21-C9338F2021C3}" type="pres">
      <dgm:prSet presAssocID="{7A67744E-F381-44FB-9B80-6F11D3F6D4F3}" presName="hierChild5"/>
      <dgm:spPr/>
      <dgm:t>
        <a:bodyPr/>
        <a:lstStyle/>
        <a:p/>
      </dgm:t>
    </dgm:pt>
    <dgm:pt modelId="{876A1046-2815-4276-9150-E078E96E6FC7}" type="pres">
      <dgm:prSet presAssocID="{40114D34-FA25-43CC-BE0C-4B13015425A3}" presName="Name37" presStyleLbl="parChTrans1D3" presStyleIdx="10" presStyleCnt="12"/>
      <dgm:spPr/>
      <dgm:t>
        <a:bodyPr/>
        <a:lstStyle/>
        <a:p>
          <a:endParaRPr lang="zh-CN" altLang="en-US"/>
        </a:p>
      </dgm:t>
    </dgm:pt>
    <dgm:pt modelId="{1D1D701E-C423-47F4-87A6-7D050E567CA9}" type="pres">
      <dgm:prSet presAssocID="{BABD0781-E9AC-4D23-956E-3AC9D9216478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BAD3CCA3-6D84-4CC0-9F1B-78C8186D4777}" type="pres">
      <dgm:prSet presAssocID="{BABD0781-E9AC-4D23-956E-3AC9D9216478}" presName="rootComposite"/>
      <dgm:spPr/>
      <dgm:t>
        <a:bodyPr/>
        <a:lstStyle/>
        <a:p/>
      </dgm:t>
    </dgm:pt>
    <dgm:pt modelId="{A30D96C1-4B81-4E7A-ABC5-4D8AE024F046}" type="pres">
      <dgm:prSet presAssocID="{BABD0781-E9AC-4D23-956E-3AC9D9216478}" presName="rootText" presStyleLbl="node3" presStyleIdx="1" presStyleCnt="12" custScaleX="151633" custLinFactNeighborX="-7506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AF60E7E9-2A4A-413E-8560-7485998C1ACA}" type="pres">
      <dgm:prSet presAssocID="{BABD0781-E9AC-4D23-956E-3AC9D9216478}" presName="rootConnector" presStyleLbl="node3" presStyleIdx="1" presStyleCnt="12"/>
      <dgm:spPr/>
      <dgm:t>
        <a:bodyPr/>
        <a:lstStyle/>
        <a:p>
          <a:endParaRPr lang="zh-CN" altLang="en-US"/>
        </a:p>
      </dgm:t>
    </dgm:pt>
    <dgm:pt modelId="{19973A1F-01A9-47BE-AE28-C9136AD1371A}" type="pres">
      <dgm:prSet presAssocID="{BABD0781-E9AC-4D23-956E-3AC9D9216478}" presName="hierChild4"/>
      <dgm:spPr/>
      <dgm:t>
        <a:bodyPr/>
        <a:lstStyle/>
        <a:p/>
      </dgm:t>
    </dgm:pt>
    <dgm:pt modelId="{25235AD1-DA93-45B7-AF88-22CA5FE205BB}" type="pres">
      <dgm:prSet presAssocID="{BABD0781-E9AC-4D23-956E-3AC9D9216478}" presName="hierChild5"/>
      <dgm:spPr/>
      <dgm:t>
        <a:bodyPr/>
        <a:lstStyle/>
        <a:p/>
      </dgm:t>
    </dgm:pt>
    <dgm:pt modelId="{48F7EC5F-24BC-461B-AFAC-E4D2A8EE41E8}" type="pres">
      <dgm:prSet presAssocID="{67DACDF9-85EB-4DBE-B222-128414EFCC7E}" presName="Name37" presStyleLbl="parChTrans1D3" presStyleIdx="9" presStyleCnt="12"/>
      <dgm:spPr/>
      <dgm:t>
        <a:bodyPr/>
        <a:lstStyle/>
        <a:p>
          <a:endParaRPr lang="zh-CN" altLang="en-US"/>
        </a:p>
      </dgm:t>
    </dgm:pt>
    <dgm:pt modelId="{AF33C02F-672E-4F80-810A-2A2B4B49634F}" type="pres">
      <dgm:prSet presAssocID="{68335A0E-1BF7-4589-83BF-E5B9B13290CC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EAFED8FB-9414-4021-B813-24BB6FD414D6}" type="pres">
      <dgm:prSet presAssocID="{68335A0E-1BF7-4589-83BF-E5B9B13290CC}" presName="rootComposite"/>
      <dgm:spPr/>
      <dgm:t>
        <a:bodyPr/>
        <a:lstStyle/>
        <a:p/>
      </dgm:t>
    </dgm:pt>
    <dgm:pt modelId="{93B53218-B60C-4DAD-9F0A-660F0B992C73}" type="pres">
      <dgm:prSet presAssocID="{68335A0E-1BF7-4589-83BF-E5B9B13290CC}" presName="rootText" presStyleLbl="node3" presStyleIdx="2" presStyleCnt="12" custScaleX="151633" custLinFactNeighborX="-74190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1650A151-6AD7-4BDC-B54E-6104EB824BD3}" type="pres">
      <dgm:prSet presAssocID="{68335A0E-1BF7-4589-83BF-E5B9B13290CC}" presName="rootConnector" presStyleLbl="node3" presStyleIdx="2" presStyleCnt="12"/>
      <dgm:spPr/>
      <dgm:t>
        <a:bodyPr/>
        <a:lstStyle/>
        <a:p>
          <a:endParaRPr lang="zh-CN" altLang="en-US"/>
        </a:p>
      </dgm:t>
    </dgm:pt>
    <dgm:pt modelId="{E173762D-06F5-49F8-8CB6-B2E322877E12}" type="pres">
      <dgm:prSet presAssocID="{68335A0E-1BF7-4589-83BF-E5B9B13290CC}" presName="hierChild4"/>
      <dgm:spPr/>
      <dgm:t>
        <a:bodyPr/>
        <a:lstStyle/>
        <a:p/>
      </dgm:t>
    </dgm:pt>
    <dgm:pt modelId="{946DA381-D957-43ED-8021-103A16E8830B}" type="pres">
      <dgm:prSet presAssocID="{68335A0E-1BF7-4589-83BF-E5B9B13290CC}" presName="hierChild5"/>
      <dgm:spPr/>
      <dgm:t>
        <a:bodyPr/>
        <a:lstStyle/>
        <a:p/>
      </dgm:t>
    </dgm:pt>
    <dgm:pt modelId="{30D3AD0D-570D-4716-8E57-9C5E860AE176}" type="pres">
      <dgm:prSet presAssocID="{E374E87D-BB71-42B0-8994-57268C4BE684}" presName="Name37" presStyleLbl="parChTrans1D3" presStyleIdx="8" presStyleCnt="12"/>
      <dgm:spPr/>
      <dgm:t>
        <a:bodyPr/>
        <a:lstStyle/>
        <a:p>
          <a:endParaRPr lang="zh-CN" altLang="en-US"/>
        </a:p>
      </dgm:t>
    </dgm:pt>
    <dgm:pt modelId="{317F9709-A143-4955-8BD2-DE8D08F82144}" type="pres">
      <dgm:prSet presAssocID="{F3EB0434-6DB2-4463-9AB9-8212B464151D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8CF52FD3-3DD3-41BE-93A4-88E9A100CF11}" type="pres">
      <dgm:prSet presAssocID="{F3EB0434-6DB2-4463-9AB9-8212B464151D}" presName="rootComposite"/>
      <dgm:spPr/>
      <dgm:t>
        <a:bodyPr/>
        <a:lstStyle/>
        <a:p/>
      </dgm:t>
    </dgm:pt>
    <dgm:pt modelId="{7D905A50-F20B-40AC-A3EC-FD27A6D79806}" type="pres">
      <dgm:prSet presAssocID="{F3EB0434-6DB2-4463-9AB9-8212B464151D}" presName="rootText" presStyleLbl="node3" presStyleIdx="3" presStyleCnt="12" custScaleX="151633" custLinFactNeighborX="-74190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522BFA96-B20D-413D-8CE7-6DA9855DFC1C}" type="pres">
      <dgm:prSet presAssocID="{F3EB0434-6DB2-4463-9AB9-8212B464151D}" presName="rootConnector" presStyleLbl="node3" presStyleIdx="3" presStyleCnt="12"/>
      <dgm:spPr/>
      <dgm:t>
        <a:bodyPr/>
        <a:lstStyle/>
        <a:p>
          <a:endParaRPr lang="zh-CN" altLang="en-US"/>
        </a:p>
      </dgm:t>
    </dgm:pt>
    <dgm:pt modelId="{81A67EA4-5CBF-4682-A7BF-33B4EAD43626}" type="pres">
      <dgm:prSet presAssocID="{F3EB0434-6DB2-4463-9AB9-8212B464151D}" presName="hierChild4"/>
      <dgm:spPr/>
      <dgm:t>
        <a:bodyPr/>
        <a:lstStyle/>
        <a:p/>
      </dgm:t>
    </dgm:pt>
    <dgm:pt modelId="{1DBE4C62-C55E-4569-A383-941B567A7E8A}" type="pres">
      <dgm:prSet presAssocID="{F3EB0434-6DB2-4463-9AB9-8212B464151D}" presName="hierChild5"/>
      <dgm:spPr/>
      <dgm:t>
        <a:bodyPr/>
        <a:lstStyle/>
        <a:p/>
      </dgm:t>
    </dgm:pt>
    <dgm:pt modelId="{076F21EA-4DD1-4C24-B723-ECEE1FCCF5F8}" type="pres">
      <dgm:prSet presAssocID="{B197B6E5-ADCF-47D1-B857-8C660DF52E6D}" presName="hierChild5"/>
      <dgm:spPr/>
      <dgm:t>
        <a:bodyPr/>
        <a:lstStyle/>
        <a:p>
          <a:endParaRPr lang="zh-CN" altLang="en-US"/>
        </a:p>
      </dgm:t>
    </dgm:pt>
    <dgm:pt modelId="{F0B5F742-C165-41F9-A95E-1EE52A938E56}" type="pres">
      <dgm:prSet presAssocID="{05F2964E-7716-4C79-A8F9-E385979B633B}" presName="Name37" presStyleLbl="parChTrans1D2" presStyleIdx="1" presStyleCnt="3"/>
      <dgm:spPr/>
      <dgm:t>
        <a:bodyPr/>
        <a:lstStyle/>
        <a:p>
          <a:endParaRPr lang="zh-CN" altLang="en-US"/>
        </a:p>
      </dgm:t>
    </dgm:pt>
    <dgm:pt modelId="{CC001AD9-B60B-4C93-A5F9-5D072A20E90A}" type="pres">
      <dgm:prSet presAssocID="{DF9A8777-2194-4325-A239-92962A28953C}" presName="hierRoot2">
        <dgm:presLayoutVars>
          <dgm:hierBranch val="init"/>
        </dgm:presLayoutVars>
      </dgm:prSet>
      <dgm:spPr/>
      <dgm:t>
        <a:bodyPr/>
        <a:lstStyle/>
        <a:p>
          <a:endParaRPr lang="zh-CN" altLang="en-US"/>
        </a:p>
      </dgm:t>
    </dgm:pt>
    <dgm:pt modelId="{CA520CEB-7825-4888-BC44-7C1145C6B671}" type="pres">
      <dgm:prSet presAssocID="{DF9A8777-2194-4325-A239-92962A28953C}" presName="rootComposite"/>
      <dgm:spPr/>
      <dgm:t>
        <a:bodyPr/>
        <a:lstStyle/>
        <a:p>
          <a:endParaRPr lang="zh-CN" altLang="en-US"/>
        </a:p>
      </dgm:t>
    </dgm:pt>
    <dgm:pt modelId="{9EFC5EC5-1ABE-4EB7-AF5D-0A2E5423D1C2}" type="pres">
      <dgm:prSet presAssocID="{DF9A8777-2194-4325-A239-92962A28953C}" presName="rootText" presStyleLbl="node2" presStyleIdx="1" presStyleCnt="3" custScaleX="132097" custLinFactNeighborX="-1849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7589B851-8AAA-48D8-B812-DA3D1D5C4300}" type="pres">
      <dgm:prSet presAssocID="{DF9A8777-2194-4325-A239-92962A28953C}" presName="rootConnector" presStyleLbl="node2" presStyleIdx="1" presStyleCnt="3"/>
      <dgm:spPr/>
      <dgm:t>
        <a:bodyPr/>
        <a:lstStyle/>
        <a:p>
          <a:endParaRPr lang="zh-CN" altLang="en-US"/>
        </a:p>
      </dgm:t>
    </dgm:pt>
    <dgm:pt modelId="{910B6B55-72DE-4757-88DE-34DFE66588E6}" type="pres">
      <dgm:prSet presAssocID="{DF9A8777-2194-4325-A239-92962A28953C}" presName="hierChild4"/>
      <dgm:spPr/>
      <dgm:t>
        <a:bodyPr/>
        <a:lstStyle/>
        <a:p>
          <a:endParaRPr lang="zh-CN" altLang="en-US"/>
        </a:p>
      </dgm:t>
    </dgm:pt>
    <dgm:pt modelId="{05CB84E7-2B47-4776-B510-2C4E0C1EDD8A}" type="pres">
      <dgm:prSet presAssocID="{26BFE634-CF2D-4ACB-B0FA-EEFA2EB818C8}" presName="Name37" presStyleLbl="parChTrans1D3" presStyleIdx="7" presStyleCnt="12"/>
      <dgm:spPr/>
      <dgm:t>
        <a:bodyPr/>
        <a:lstStyle/>
        <a:p>
          <a:endParaRPr lang="zh-CN" altLang="en-US"/>
        </a:p>
      </dgm:t>
    </dgm:pt>
    <dgm:pt modelId="{CFC428AA-76F7-4A0F-829A-388B26AED186}" type="pres">
      <dgm:prSet presAssocID="{2981DC8D-01A1-4C2F-BBEA-5A648BB70F2B}" presName="hierRoot2">
        <dgm:presLayoutVars>
          <dgm:hierBranch val="init"/>
        </dgm:presLayoutVars>
      </dgm:prSet>
      <dgm:spPr/>
      <dgm:t>
        <a:bodyPr/>
        <a:lstStyle/>
        <a:p>
          <a:endParaRPr lang="zh-CN" altLang="en-US"/>
        </a:p>
      </dgm:t>
    </dgm:pt>
    <dgm:pt modelId="{AEE05D08-BF8A-482C-9A09-C642F246F506}" type="pres">
      <dgm:prSet presAssocID="{2981DC8D-01A1-4C2F-BBEA-5A648BB70F2B}" presName="rootComposite"/>
      <dgm:spPr/>
      <dgm:t>
        <a:bodyPr/>
        <a:lstStyle/>
        <a:p>
          <a:endParaRPr lang="zh-CN" altLang="en-US"/>
        </a:p>
      </dgm:t>
    </dgm:pt>
    <dgm:pt modelId="{4DDFB647-9C03-47A4-9A4B-57597D95F615}" type="pres">
      <dgm:prSet presAssocID="{2981DC8D-01A1-4C2F-BBEA-5A648BB70F2B}" presName="rootText" presStyleLbl="node3" presStyleIdx="4" presStyleCnt="12" custScaleX="151633" custLinFactNeighborX="-7965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CBABC403-7B39-4740-9D2F-4EE33C66FDED}" type="pres">
      <dgm:prSet presAssocID="{2981DC8D-01A1-4C2F-BBEA-5A648BB70F2B}" presName="rootConnector" presStyleLbl="node3" presStyleIdx="4" presStyleCnt="12"/>
      <dgm:spPr/>
      <dgm:t>
        <a:bodyPr/>
        <a:lstStyle/>
        <a:p>
          <a:endParaRPr lang="zh-CN" altLang="en-US"/>
        </a:p>
      </dgm:t>
    </dgm:pt>
    <dgm:pt modelId="{C6833C72-B5D1-481B-820F-DC4E792A253E}" type="pres">
      <dgm:prSet presAssocID="{2981DC8D-01A1-4C2F-BBEA-5A648BB70F2B}" presName="hierChild4"/>
      <dgm:spPr/>
      <dgm:t>
        <a:bodyPr/>
        <a:lstStyle/>
        <a:p>
          <a:endParaRPr lang="zh-CN" altLang="en-US"/>
        </a:p>
      </dgm:t>
    </dgm:pt>
    <dgm:pt modelId="{1923203E-97AA-4DA4-A4D8-44DC07E6EAED}" type="pres">
      <dgm:prSet presAssocID="{2981DC8D-01A1-4C2F-BBEA-5A648BB70F2B}" presName="hierChild5"/>
      <dgm:spPr/>
      <dgm:t>
        <a:bodyPr/>
        <a:lstStyle/>
        <a:p>
          <a:endParaRPr lang="zh-CN" altLang="en-US"/>
        </a:p>
      </dgm:t>
    </dgm:pt>
    <dgm:pt modelId="{B3BAB91B-BD51-4876-81FC-9BBD3CEB8ABB}" type="pres">
      <dgm:prSet presAssocID="{10927EEB-44AB-49EB-9731-A66212EC050D}" presName="Name37" presStyleLbl="parChTrans1D3" presStyleIdx="6" presStyleCnt="12"/>
      <dgm:spPr/>
      <dgm:t>
        <a:bodyPr/>
        <a:lstStyle/>
        <a:p>
          <a:endParaRPr lang="zh-CN" altLang="en-US"/>
        </a:p>
      </dgm:t>
    </dgm:pt>
    <dgm:pt modelId="{99829568-563D-447D-A669-9019D4236816}" type="pres">
      <dgm:prSet presAssocID="{C85E5A1C-A443-4359-9B44-728A9F58E8C2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A3141787-664B-442C-80BA-E852E0A7ECF3}" type="pres">
      <dgm:prSet presAssocID="{C85E5A1C-A443-4359-9B44-728A9F58E8C2}" presName="rootComposite"/>
      <dgm:spPr/>
      <dgm:t>
        <a:bodyPr/>
        <a:lstStyle/>
        <a:p/>
      </dgm:t>
    </dgm:pt>
    <dgm:pt modelId="{3E176028-3B26-4B87-97D4-BBC2F7B2E13C}" type="pres">
      <dgm:prSet presAssocID="{C85E5A1C-A443-4359-9B44-728A9F58E8C2}" presName="rootText" presStyleLbl="node3" presStyleIdx="5" presStyleCnt="12" custScaleX="151633" custLinFactNeighborX="-7965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ACCEAF4F-3583-4146-A25F-89DBE553FF10}" type="pres">
      <dgm:prSet presAssocID="{C85E5A1C-A443-4359-9B44-728A9F58E8C2}" presName="rootConnector" presStyleLbl="node3" presStyleIdx="5" presStyleCnt="12"/>
      <dgm:spPr/>
      <dgm:t>
        <a:bodyPr/>
        <a:lstStyle/>
        <a:p>
          <a:endParaRPr lang="zh-CN" altLang="en-US"/>
        </a:p>
      </dgm:t>
    </dgm:pt>
    <dgm:pt modelId="{FD8E3140-0AD2-4D6A-8838-0BCE7F319241}" type="pres">
      <dgm:prSet presAssocID="{C85E5A1C-A443-4359-9B44-728A9F58E8C2}" presName="hierChild4"/>
      <dgm:spPr/>
      <dgm:t>
        <a:bodyPr/>
        <a:lstStyle/>
        <a:p/>
      </dgm:t>
    </dgm:pt>
    <dgm:pt modelId="{9363D679-D876-4209-96C5-C1FFFA0C8C44}" type="pres">
      <dgm:prSet presAssocID="{C85E5A1C-A443-4359-9B44-728A9F58E8C2}" presName="hierChild5"/>
      <dgm:spPr/>
      <dgm:t>
        <a:bodyPr/>
        <a:lstStyle/>
        <a:p/>
      </dgm:t>
    </dgm:pt>
    <dgm:pt modelId="{C18E36B5-594B-44FB-98CD-239EC87802D2}" type="pres">
      <dgm:prSet presAssocID="{51F0D625-9721-423A-A0E4-E51BF083FD13}" presName="Name37" presStyleLbl="parChTrans1D3" presStyleIdx="5" presStyleCnt="12"/>
      <dgm:spPr/>
      <dgm:t>
        <a:bodyPr/>
        <a:lstStyle/>
        <a:p>
          <a:endParaRPr lang="zh-CN" altLang="en-US"/>
        </a:p>
      </dgm:t>
    </dgm:pt>
    <dgm:pt modelId="{5D6BF047-55B2-4571-934E-A1FE06BF65B1}" type="pres">
      <dgm:prSet presAssocID="{7CCCB2A1-1C92-4920-94C4-FD2E03E2050B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D550BAD4-D51C-4697-913B-93AC03C9B7CA}" type="pres">
      <dgm:prSet presAssocID="{7CCCB2A1-1C92-4920-94C4-FD2E03E2050B}" presName="rootComposite"/>
      <dgm:spPr/>
      <dgm:t>
        <a:bodyPr/>
        <a:lstStyle/>
        <a:p/>
      </dgm:t>
    </dgm:pt>
    <dgm:pt modelId="{D43230DA-7544-421A-957A-B54B34C65AE3}" type="pres">
      <dgm:prSet presAssocID="{7CCCB2A1-1C92-4920-94C4-FD2E03E2050B}" presName="rootText" presStyleLbl="node3" presStyleIdx="6" presStyleCnt="12" custScaleX="151633" custLinFactNeighborX="-7965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C14FE4C8-8A25-4772-88A1-FAB36E3C3A6E}" type="pres">
      <dgm:prSet presAssocID="{7CCCB2A1-1C92-4920-94C4-FD2E03E2050B}" presName="rootConnector" presStyleLbl="node3" presStyleIdx="6" presStyleCnt="12"/>
      <dgm:spPr/>
      <dgm:t>
        <a:bodyPr/>
        <a:lstStyle/>
        <a:p>
          <a:endParaRPr lang="zh-CN" altLang="en-US"/>
        </a:p>
      </dgm:t>
    </dgm:pt>
    <dgm:pt modelId="{F1B7AF16-D904-44F6-A6DF-3724596C6E23}" type="pres">
      <dgm:prSet presAssocID="{7CCCB2A1-1C92-4920-94C4-FD2E03E2050B}" presName="hierChild4"/>
      <dgm:spPr/>
      <dgm:t>
        <a:bodyPr/>
        <a:lstStyle/>
        <a:p/>
      </dgm:t>
    </dgm:pt>
    <dgm:pt modelId="{19CB9E2E-D633-4013-AB5B-0783BAE8F5E3}" type="pres">
      <dgm:prSet presAssocID="{7CCCB2A1-1C92-4920-94C4-FD2E03E2050B}" presName="hierChild5"/>
      <dgm:spPr/>
      <dgm:t>
        <a:bodyPr/>
        <a:lstStyle/>
        <a:p/>
      </dgm:t>
    </dgm:pt>
    <dgm:pt modelId="{EB6983A3-D540-47BA-9F52-097BBE62457B}" type="pres">
      <dgm:prSet presAssocID="{D85B6631-9273-44CC-BD92-414266B70002}" presName="Name37" presStyleLbl="parChTrans1D3" presStyleIdx="4" presStyleCnt="12"/>
      <dgm:spPr/>
      <dgm:t>
        <a:bodyPr/>
        <a:lstStyle/>
        <a:p>
          <a:endParaRPr lang="zh-CN" altLang="en-US"/>
        </a:p>
      </dgm:t>
    </dgm:pt>
    <dgm:pt modelId="{D4475413-46E5-4C68-8617-5CB003BE456B}" type="pres">
      <dgm:prSet presAssocID="{3EF56E25-3AC5-4113-803E-620606B0FDC9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8E2D5EA0-6A33-41FD-9AF4-99BE32273D49}" type="pres">
      <dgm:prSet presAssocID="{3EF56E25-3AC5-4113-803E-620606B0FDC9}" presName="rootComposite"/>
      <dgm:spPr/>
      <dgm:t>
        <a:bodyPr/>
        <a:lstStyle/>
        <a:p/>
      </dgm:t>
    </dgm:pt>
    <dgm:pt modelId="{69DD7A22-83C1-424F-BD9E-32CDCC594F3E}" type="pres">
      <dgm:prSet presAssocID="{3EF56E25-3AC5-4113-803E-620606B0FDC9}" presName="rootText" presStyleLbl="node3" presStyleIdx="7" presStyleCnt="12" custScaleX="151633" custLinFactNeighborX="-7965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0B0A3F3E-509D-4109-81EB-56D9FED2D499}" type="pres">
      <dgm:prSet presAssocID="{3EF56E25-3AC5-4113-803E-620606B0FDC9}" presName="rootConnector" presStyleLbl="node3" presStyleIdx="7" presStyleCnt="12"/>
      <dgm:spPr/>
      <dgm:t>
        <a:bodyPr/>
        <a:lstStyle/>
        <a:p>
          <a:endParaRPr lang="zh-CN" altLang="en-US"/>
        </a:p>
      </dgm:t>
    </dgm:pt>
    <dgm:pt modelId="{F575F75E-558D-4F5B-9D04-B597145B8328}" type="pres">
      <dgm:prSet presAssocID="{3EF56E25-3AC5-4113-803E-620606B0FDC9}" presName="hierChild4"/>
      <dgm:spPr/>
      <dgm:t>
        <a:bodyPr/>
        <a:lstStyle/>
        <a:p/>
      </dgm:t>
    </dgm:pt>
    <dgm:pt modelId="{E5303C80-80C6-46E0-842C-1D63493D59E3}" type="pres">
      <dgm:prSet presAssocID="{3EF56E25-3AC5-4113-803E-620606B0FDC9}" presName="hierChild5"/>
      <dgm:spPr/>
      <dgm:t>
        <a:bodyPr/>
        <a:lstStyle/>
        <a:p/>
      </dgm:t>
    </dgm:pt>
    <dgm:pt modelId="{A3681A38-A89D-4A83-BBD2-3820C5D44FA5}" type="pres">
      <dgm:prSet presAssocID="{DF9A8777-2194-4325-A239-92962A28953C}" presName="hierChild5"/>
      <dgm:spPr/>
      <dgm:t>
        <a:bodyPr/>
        <a:lstStyle/>
        <a:p>
          <a:endParaRPr lang="zh-CN" altLang="en-US"/>
        </a:p>
      </dgm:t>
    </dgm:pt>
    <dgm:pt modelId="{B30D9240-FE9F-4E2C-A4B6-371B5AA1357E}" type="pres">
      <dgm:prSet presAssocID="{8C8257D0-CD29-4B9F-86D8-94B596B1CC64}" presName="Name37" presStyleLbl="parChTrans1D2" presStyleCnt="3"/>
      <dgm:spPr/>
      <dgm:t>
        <a:bodyPr/>
        <a:lstStyle/>
        <a:p>
          <a:endParaRPr lang="zh-CN" altLang="en-US"/>
        </a:p>
      </dgm:t>
    </dgm:pt>
    <dgm:pt modelId="{BF88A792-B8F7-4296-B262-C38FB68E3B37}" type="pres">
      <dgm:prSet presAssocID="{F56A1F30-F001-406E-97DD-BA7FC7243C4A}" presName="hierRoot2">
        <dgm:presLayoutVars>
          <dgm:hierBranch val="init"/>
        </dgm:presLayoutVars>
      </dgm:prSet>
      <dgm:spPr/>
      <dgm:t>
        <a:bodyPr/>
        <a:lstStyle/>
        <a:p>
          <a:endParaRPr lang="zh-CN" altLang="en-US"/>
        </a:p>
      </dgm:t>
    </dgm:pt>
    <dgm:pt modelId="{AE306685-FEA1-47A0-ADCD-D71331660772}" type="pres">
      <dgm:prSet presAssocID="{F56A1F30-F001-406E-97DD-BA7FC7243C4A}" presName="rootComposite"/>
      <dgm:spPr/>
      <dgm:t>
        <a:bodyPr/>
        <a:lstStyle/>
        <a:p>
          <a:endParaRPr lang="zh-CN" altLang="en-US"/>
        </a:p>
      </dgm:t>
    </dgm:pt>
    <dgm:pt modelId="{0C53A779-BEB0-4870-B747-56F196EF4B39}" type="pres">
      <dgm:prSet presAssocID="{F56A1F30-F001-406E-97DD-BA7FC7243C4A}" presName="rootText" presStyleLbl="node2" presStyleIdx="2" presStyleCnt="3" custScaleX="152876" custLinFactNeighborX="71132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998C0B43-1426-434F-B2C7-9795FD205E51}" type="pres">
      <dgm:prSet presAssocID="{F56A1F30-F001-406E-97DD-BA7FC7243C4A}" presName="rootConnector" presStyleLbl="node2" presStyleIdx="2" presStyleCnt="3"/>
      <dgm:spPr/>
      <dgm:t>
        <a:bodyPr/>
        <a:lstStyle/>
        <a:p>
          <a:endParaRPr lang="zh-CN" altLang="en-US"/>
        </a:p>
      </dgm:t>
    </dgm:pt>
    <dgm:pt modelId="{938F920C-FC37-49B7-AA64-9F26C85B7F96}" type="pres">
      <dgm:prSet presAssocID="{F56A1F30-F001-406E-97DD-BA7FC7243C4A}" presName="hierChild4"/>
      <dgm:spPr/>
      <dgm:t>
        <a:bodyPr/>
        <a:lstStyle/>
        <a:p>
          <a:endParaRPr lang="zh-CN" altLang="en-US"/>
        </a:p>
      </dgm:t>
    </dgm:pt>
    <dgm:pt modelId="{A1A43F1F-6F53-4CC9-9774-A7A787167AD8}" type="pres">
      <dgm:prSet presAssocID="{5AE79C73-69E6-4CF0-A644-46E8C2F414EE}" presName="Name37" presStyleLbl="parChTrans1D3" presStyleIdx="3" presStyleCnt="12"/>
      <dgm:spPr/>
      <dgm:t>
        <a:bodyPr/>
        <a:lstStyle/>
        <a:p>
          <a:endParaRPr lang="zh-CN" altLang="en-US"/>
        </a:p>
      </dgm:t>
    </dgm:pt>
    <dgm:pt modelId="{E067CD60-E68F-4D4F-9F8C-DAF7F0A7360E}" type="pres">
      <dgm:prSet presAssocID="{85B21F22-092F-41D8-A5B0-1C822D6B47EC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068A8FED-CA5C-4BD7-8688-F242C28416BC}" type="pres">
      <dgm:prSet presAssocID="{85B21F22-092F-41D8-A5B0-1C822D6B47EC}" presName="rootComposite"/>
      <dgm:spPr/>
      <dgm:t>
        <a:bodyPr/>
        <a:lstStyle/>
        <a:p/>
      </dgm:t>
    </dgm:pt>
    <dgm:pt modelId="{A51B91EA-3591-4639-AA6C-002BC9A43957}" type="pres">
      <dgm:prSet presAssocID="{85B21F22-092F-41D8-A5B0-1C822D6B47EC}" presName="rootText" presStyleLbl="node3" presStyleIdx="8" presStyleCnt="12" custScaleX="151633" custLinFactNeighborX="76346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BF94864D-8D17-4508-B971-AE89035901D9}" type="pres">
      <dgm:prSet presAssocID="{85B21F22-092F-41D8-A5B0-1C822D6B47EC}" presName="rootConnector" presStyleLbl="node3" presStyleIdx="8" presStyleCnt="12"/>
      <dgm:spPr/>
      <dgm:t>
        <a:bodyPr/>
        <a:lstStyle/>
        <a:p>
          <a:endParaRPr lang="zh-CN" altLang="en-US"/>
        </a:p>
      </dgm:t>
    </dgm:pt>
    <dgm:pt modelId="{7BD17173-27D9-4DF2-89C0-1D25C9DCE403}" type="pres">
      <dgm:prSet presAssocID="{85B21F22-092F-41D8-A5B0-1C822D6B47EC}" presName="hierChild4"/>
      <dgm:spPr/>
      <dgm:t>
        <a:bodyPr/>
        <a:lstStyle/>
        <a:p/>
      </dgm:t>
    </dgm:pt>
    <dgm:pt modelId="{482AE165-398A-469D-8D88-D60CDA634229}" type="pres">
      <dgm:prSet presAssocID="{85B21F22-092F-41D8-A5B0-1C822D6B47EC}" presName="hierChild5"/>
      <dgm:spPr/>
      <dgm:t>
        <a:bodyPr/>
        <a:lstStyle/>
        <a:p/>
      </dgm:t>
    </dgm:pt>
    <dgm:pt modelId="{AAB0DB41-EA66-4718-8BE2-DDE28C0B535E}" type="pres">
      <dgm:prSet presAssocID="{8D71E19B-727B-4234-BC3F-FBD3B9A10CB7}" presName="Name37" presStyleLbl="parChTrans1D3" presStyleIdx="2" presStyleCnt="12"/>
      <dgm:spPr/>
      <dgm:t>
        <a:bodyPr/>
        <a:lstStyle/>
        <a:p>
          <a:endParaRPr lang="zh-CN" altLang="en-US"/>
        </a:p>
      </dgm:t>
    </dgm:pt>
    <dgm:pt modelId="{0186DF74-2B5B-4F9C-A301-CAD9B8CF7720}" type="pres">
      <dgm:prSet presAssocID="{1DE83050-27A3-4CEF-B479-3BA1F0A5A1E2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B2EECC54-CACF-4522-8C14-B00685E5A454}" type="pres">
      <dgm:prSet presAssocID="{1DE83050-27A3-4CEF-B479-3BA1F0A5A1E2}" presName="rootComposite"/>
      <dgm:spPr/>
      <dgm:t>
        <a:bodyPr/>
        <a:lstStyle/>
        <a:p/>
      </dgm:t>
    </dgm:pt>
    <dgm:pt modelId="{C5A80259-CA15-4AE9-93C7-0F172686C53D}" type="pres">
      <dgm:prSet presAssocID="{1DE83050-27A3-4CEF-B479-3BA1F0A5A1E2}" presName="rootText" presStyleLbl="node3" presStyleIdx="9" presStyleCnt="12" custScaleX="151633" custLinFactNeighborX="7748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7DDE0092-C59F-4D12-B6B5-DF1ABD727C9E}" type="pres">
      <dgm:prSet presAssocID="{1DE83050-27A3-4CEF-B479-3BA1F0A5A1E2}" presName="rootConnector" presStyleLbl="node3" presStyleIdx="9" presStyleCnt="12"/>
      <dgm:spPr/>
      <dgm:t>
        <a:bodyPr/>
        <a:lstStyle/>
        <a:p>
          <a:endParaRPr lang="zh-CN" altLang="en-US"/>
        </a:p>
      </dgm:t>
    </dgm:pt>
    <dgm:pt modelId="{77948D69-B1C0-45DB-B084-8659F41FAE39}" type="pres">
      <dgm:prSet presAssocID="{1DE83050-27A3-4CEF-B479-3BA1F0A5A1E2}" presName="hierChild4"/>
      <dgm:spPr/>
      <dgm:t>
        <a:bodyPr/>
        <a:lstStyle/>
        <a:p/>
      </dgm:t>
    </dgm:pt>
    <dgm:pt modelId="{D0A53D22-14E9-4750-AC96-5018D0BB5AB7}" type="pres">
      <dgm:prSet presAssocID="{1DE83050-27A3-4CEF-B479-3BA1F0A5A1E2}" presName="hierChild5"/>
      <dgm:spPr/>
      <dgm:t>
        <a:bodyPr/>
        <a:lstStyle/>
        <a:p/>
      </dgm:t>
    </dgm:pt>
    <dgm:pt modelId="{4892DD6C-E12B-47C5-A5CE-FCA7033BB35E}" type="pres">
      <dgm:prSet presAssocID="{AB658AF4-F8D4-4309-9DD5-52EFA735B064}" presName="Name37" presStyleLbl="parChTrans1D3" presStyleIdx="1" presStyleCnt="12"/>
      <dgm:spPr/>
      <dgm:t>
        <a:bodyPr/>
        <a:lstStyle/>
        <a:p>
          <a:endParaRPr lang="zh-CN" altLang="en-US"/>
        </a:p>
      </dgm:t>
    </dgm:pt>
    <dgm:pt modelId="{8B09C5F0-B371-485C-BA10-9E791FEE430E}" type="pres">
      <dgm:prSet presAssocID="{C3275F40-69B8-4F7A-A4A0-A50752C4EB4D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3E0C7B97-FF3D-4EC8-A736-14DC17925F61}" type="pres">
      <dgm:prSet presAssocID="{C3275F40-69B8-4F7A-A4A0-A50752C4EB4D}" presName="rootComposite"/>
      <dgm:spPr/>
      <dgm:t>
        <a:bodyPr/>
        <a:lstStyle/>
        <a:p/>
      </dgm:t>
    </dgm:pt>
    <dgm:pt modelId="{4F096C2A-1BF1-404B-94DA-620E203EFD49}" type="pres">
      <dgm:prSet presAssocID="{C3275F40-69B8-4F7A-A4A0-A50752C4EB4D}" presName="rootText" presStyleLbl="node3" presStyleIdx="10" presStyleCnt="12" custScaleX="151633" custLinFactNeighborX="7748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23D07655-24D9-4AF6-A915-414B3F80A669}" type="pres">
      <dgm:prSet presAssocID="{C3275F40-69B8-4F7A-A4A0-A50752C4EB4D}" presName="rootConnector" presStyleLbl="node3" presStyleIdx="10" presStyleCnt="12"/>
      <dgm:spPr/>
      <dgm:t>
        <a:bodyPr/>
        <a:lstStyle/>
        <a:p>
          <a:endParaRPr lang="zh-CN" altLang="en-US"/>
        </a:p>
      </dgm:t>
    </dgm:pt>
    <dgm:pt modelId="{0097F0C6-14F7-4080-A967-1CBAB2BA0EFE}" type="pres">
      <dgm:prSet presAssocID="{C3275F40-69B8-4F7A-A4A0-A50752C4EB4D}" presName="hierChild4"/>
      <dgm:spPr/>
      <dgm:t>
        <a:bodyPr/>
        <a:lstStyle/>
        <a:p/>
      </dgm:t>
    </dgm:pt>
    <dgm:pt modelId="{A9299B96-6959-4680-8B02-6CD5DD1623A3}" type="pres">
      <dgm:prSet presAssocID="{C3275F40-69B8-4F7A-A4A0-A50752C4EB4D}" presName="hierChild5"/>
      <dgm:spPr/>
      <dgm:t>
        <a:bodyPr/>
        <a:lstStyle/>
        <a:p/>
      </dgm:t>
    </dgm:pt>
    <dgm:pt modelId="{4F21EFD5-5BBF-4871-A128-C46A5D0BC59C}" type="pres">
      <dgm:prSet presAssocID="{2E6CC57F-D09C-41A2-92F6-9F7B3B4147ED}" presName="Name37" presStyleLbl="parChTrans1D3" presStyleCnt="12"/>
      <dgm:spPr/>
      <dgm:t>
        <a:bodyPr/>
        <a:lstStyle/>
        <a:p>
          <a:endParaRPr lang="zh-CN" altLang="en-US"/>
        </a:p>
      </dgm:t>
    </dgm:pt>
    <dgm:pt modelId="{C120D59A-BE42-4881-BC58-B47ED2C59987}" type="pres">
      <dgm:prSet presAssocID="{41D3B980-7A26-4E29-9952-CBC06BEEE7F8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92BCC545-7435-415E-BD09-EDED15EA98DC}" type="pres">
      <dgm:prSet presAssocID="{41D3B980-7A26-4E29-9952-CBC06BEEE7F8}" presName="rootComposite"/>
      <dgm:spPr/>
      <dgm:t>
        <a:bodyPr/>
        <a:lstStyle/>
        <a:p/>
      </dgm:t>
    </dgm:pt>
    <dgm:pt modelId="{75409B1E-964A-481A-A820-6D338599C519}" type="pres">
      <dgm:prSet presAssocID="{41D3B980-7A26-4E29-9952-CBC06BEEE7F8}" presName="rootText" presStyleLbl="node3" presStyleIdx="11" presStyleCnt="12" custScaleX="151633" custLinFactNeighborX="7748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AF46030A-F4A5-4739-A0E0-E13BE0ECF38D}" type="pres">
      <dgm:prSet presAssocID="{41D3B980-7A26-4E29-9952-CBC06BEEE7F8}" presName="rootConnector" presStyleLbl="node3" presStyleIdx="11" presStyleCnt="12"/>
      <dgm:spPr/>
      <dgm:t>
        <a:bodyPr/>
        <a:lstStyle/>
        <a:p>
          <a:endParaRPr lang="zh-CN" altLang="en-US"/>
        </a:p>
      </dgm:t>
    </dgm:pt>
    <dgm:pt modelId="{E6E46850-0BFE-4BA4-9357-D82399411592}" type="pres">
      <dgm:prSet presAssocID="{41D3B980-7A26-4E29-9952-CBC06BEEE7F8}" presName="hierChild4"/>
      <dgm:spPr/>
      <dgm:t>
        <a:bodyPr/>
        <a:lstStyle/>
        <a:p/>
      </dgm:t>
    </dgm:pt>
    <dgm:pt modelId="{1DAC09B3-CBA6-4E78-9E8F-618D751880F3}" type="pres">
      <dgm:prSet presAssocID="{41D3B980-7A26-4E29-9952-CBC06BEEE7F8}" presName="hierChild5"/>
      <dgm:spPr/>
      <dgm:t>
        <a:bodyPr/>
        <a:lstStyle/>
        <a:p/>
      </dgm:t>
    </dgm:pt>
    <dgm:pt modelId="{1C81299D-E4EE-4D1B-9642-1329F756975B}" type="pres">
      <dgm:prSet presAssocID="{F56A1F30-F001-406E-97DD-BA7FC7243C4A}" presName="hierChild5"/>
      <dgm:spPr/>
      <dgm:t>
        <a:bodyPr/>
        <a:lstStyle/>
        <a:p>
          <a:endParaRPr lang="zh-CN" altLang="en-US"/>
        </a:p>
      </dgm:t>
    </dgm:pt>
    <dgm:pt modelId="{95BDF3BD-C71A-4CAD-BAB1-C6D804426E99}" type="pres">
      <dgm:prSet presAssocID="{11A8FCAC-0E08-4DC4-A865-3E4E91AEB177}" presName="hierChild3"/>
      <dgm:spPr/>
      <dgm:t>
        <a:bodyPr/>
        <a:lstStyle/>
        <a:p>
          <a:endParaRPr lang="zh-CN" altLang="en-US"/>
        </a:p>
      </dgm:t>
    </dgm:pt>
  </dgm:ptLst>
  <dgm:cxnLst>
    <dgm:cxn modelId="{F4704CC1-A9AF-4E5E-A829-074AE1C02F79}" srcId="{A2D75600-162A-4880-906E-305D88FBCDA7}" destId="{11A8FCAC-0E08-4DC4-A865-3E4E91AEB177}" srcOrd="0" destOrd="0" parTransId="{4360A2DF-CD85-4B82-B6A8-04EB39B757EB}" sibTransId="{FDD0422F-60CF-4316-AE28-003CDB096D73}"/>
    <dgm:cxn modelId="{DBACB5BE-2826-48A0-BD18-53BB55E27E4C}" srcId="{11A8FCAC-0E08-4DC4-A865-3E4E91AEB177}" destId="{B197B6E5-ADCF-47D1-B857-8C660DF52E6D}" srcOrd="0" destOrd="0" parTransId="{A719971C-FF66-4A89-97E9-754C2977839D}" sibTransId="{283567BC-0606-4FC3-BB10-1B65B1BE5783}"/>
    <dgm:cxn modelId="{1FCA96B9-9435-41C9-8330-25C9B19F79F4}" srcId="{B197B6E5-ADCF-47D1-B857-8C660DF52E6D}" destId="{7A67744E-F381-44FB-9B80-6F11D3F6D4F3}" srcOrd="0" destOrd="0" parTransId="{D053770A-C968-42B5-AE57-2E71F9E87061}" sibTransId="{3E2E6219-66D7-48DB-A111-52A4805113EA}"/>
    <dgm:cxn modelId="{FA47447F-75AA-4691-AE60-C7DD1F2B0970}" srcId="{B197B6E5-ADCF-47D1-B857-8C660DF52E6D}" destId="{BABD0781-E9AC-4D23-956E-3AC9D9216478}" srcOrd="1" destOrd="0" parTransId="{40114D34-FA25-43CC-BE0C-4B13015425A3}" sibTransId="{B7BFC119-1848-4292-95BC-D1B1D5E508F6}"/>
    <dgm:cxn modelId="{24DEB9E3-2500-4B2A-9BCC-EA52D0E35C34}" srcId="{B197B6E5-ADCF-47D1-B857-8C660DF52E6D}" destId="{68335A0E-1BF7-4589-83BF-E5B9B13290CC}" srcOrd="2" destOrd="0" parTransId="{67DACDF9-85EB-4DBE-B222-128414EFCC7E}" sibTransId="{E44BEF91-F2E0-4731-8152-B780E32337B8}"/>
    <dgm:cxn modelId="{32D7CE88-3AEA-458D-887F-7B3B3B2FB8ED}" srcId="{B197B6E5-ADCF-47D1-B857-8C660DF52E6D}" destId="{F3EB0434-6DB2-4463-9AB9-8212B464151D}" srcOrd="3" destOrd="0" parTransId="{E374E87D-BB71-42B0-8994-57268C4BE684}" sibTransId="{ABC3564F-5B5D-4B10-93DD-4DAC43932901}"/>
    <dgm:cxn modelId="{F2E70E05-C637-48A7-BAFE-04E22CABD9E1}" srcId="{11A8FCAC-0E08-4DC4-A865-3E4E91AEB177}" destId="{DF9A8777-2194-4325-A239-92962A28953C}" srcOrd="1" destOrd="0" parTransId="{05F2964E-7716-4C79-A8F9-E385979B633B}" sibTransId="{260A6D04-5A8B-4A47-A3CE-CB1C897F7D87}"/>
    <dgm:cxn modelId="{333F1137-AE61-4506-9FC5-10E797B89184}" srcId="{DF9A8777-2194-4325-A239-92962A28953C}" destId="{2981DC8D-01A1-4C2F-BBEA-5A648BB70F2B}" srcOrd="0" destOrd="0" parTransId="{26BFE634-CF2D-4ACB-B0FA-EEFA2EB818C8}" sibTransId="{AB5C8E84-2FA6-4797-B6C3-B63D603FD561}"/>
    <dgm:cxn modelId="{431FC89C-6519-4E52-B818-DD691A054308}" srcId="{DF9A8777-2194-4325-A239-92962A28953C}" destId="{C85E5A1C-A443-4359-9B44-728A9F58E8C2}" srcOrd="1" destOrd="0" parTransId="{10927EEB-44AB-49EB-9731-A66212EC050D}" sibTransId="{53CEF51E-1153-47FD-A4C4-01E04D3623DB}"/>
    <dgm:cxn modelId="{88BAD1DF-17F3-4E20-8A73-C400D6EC2A01}" srcId="{DF9A8777-2194-4325-A239-92962A28953C}" destId="{7CCCB2A1-1C92-4920-94C4-FD2E03E2050B}" srcOrd="2" destOrd="0" parTransId="{51F0D625-9721-423A-A0E4-E51BF083FD13}" sibTransId="{6EFEB869-342F-44E1-9768-38660850D4F2}"/>
    <dgm:cxn modelId="{016842D4-92EA-402A-9D56-AEEB95A0C5FD}" srcId="{DF9A8777-2194-4325-A239-92962A28953C}" destId="{3EF56E25-3AC5-4113-803E-620606B0FDC9}" srcOrd="3" destOrd="0" parTransId="{D85B6631-9273-44CC-BD92-414266B70002}" sibTransId="{DD7C1E5F-800F-43AE-A339-34433B8DB16A}"/>
    <dgm:cxn modelId="{C4A1C73E-06E3-4E99-9F06-34802F5A18F9}" srcId="{11A8FCAC-0E08-4DC4-A865-3E4E91AEB177}" destId="{F56A1F30-F001-406E-97DD-BA7FC7243C4A}" srcOrd="2" destOrd="0" parTransId="{8C8257D0-CD29-4B9F-86D8-94B596B1CC64}" sibTransId="{F18DEA38-C588-44B3-A61C-03FF2195BEFE}"/>
    <dgm:cxn modelId="{FBCFB3FE-97F5-4F27-AE63-371E80AF111E}" srcId="{F56A1F30-F001-406E-97DD-BA7FC7243C4A}" destId="{85B21F22-092F-41D8-A5B0-1C822D6B47EC}" srcOrd="0" destOrd="0" parTransId="{5AE79C73-69E6-4CF0-A644-46E8C2F414EE}" sibTransId="{C1A83851-2C5A-4F09-BEA5-0215E424B93A}"/>
    <dgm:cxn modelId="{435DD3CF-5F54-4AFC-846D-E8E0F3C40977}" srcId="{F56A1F30-F001-406E-97DD-BA7FC7243C4A}" destId="{1DE83050-27A3-4CEF-B479-3BA1F0A5A1E2}" srcOrd="1" destOrd="0" parTransId="{8D71E19B-727B-4234-BC3F-FBD3B9A10CB7}" sibTransId="{6690D9F8-4BAB-40AC-B077-359483C46A64}"/>
    <dgm:cxn modelId="{134385A5-F025-4948-8ED6-FEDD56098A21}" srcId="{F56A1F30-F001-406E-97DD-BA7FC7243C4A}" destId="{C3275F40-69B8-4F7A-A4A0-A50752C4EB4D}" srcOrd="2" destOrd="0" parTransId="{AB658AF4-F8D4-4309-9DD5-52EFA735B064}" sibTransId="{516395E2-1CD9-4412-8F9B-12B4C184F433}"/>
    <dgm:cxn modelId="{A00B75F6-63A9-4B94-8770-F004E5BC66CF}" srcId="{F56A1F30-F001-406E-97DD-BA7FC7243C4A}" destId="{41D3B980-7A26-4E29-9952-CBC06BEEE7F8}" srcOrd="3" destOrd="0" parTransId="{2E6CC57F-D09C-41A2-92F6-9F7B3B4147ED}" sibTransId="{367F7D91-1298-4AA4-9E6D-9C6356EB98E5}"/>
    <dgm:cxn modelId="{65C07EE0-D861-49DC-ADF3-A791E43658FB}" type="presOf" srcId="{A2D75600-162A-4880-906E-305D88FBCDA7}" destId="{1B211BE4-E3F0-4A43-B99A-31666DF1F668}" srcOrd="0" destOrd="0" presId="urn:microsoft.com/office/officeart/2005/8/layout/orgChart1"/>
    <dgm:cxn modelId="{F8C9513E-E629-4385-96CF-060C13CA7D89}" type="presParOf" srcId="{1B211BE4-E3F0-4A43-B99A-31666DF1F668}" destId="{0EE22B2B-DCF9-4B12-808F-5EE706ECC1D7}" srcOrd="0" destOrd="0" presId="urn:microsoft.com/office/officeart/2005/8/layout/orgChart1"/>
    <dgm:cxn modelId="{82DAC846-DF44-4FA8-9F72-0A1E68D4DFF3}" type="presParOf" srcId="{0EE22B2B-DCF9-4B12-808F-5EE706ECC1D7}" destId="{87004812-C13B-47D5-8A92-3D3C69668483}" srcOrd="0" destOrd="0" presId="urn:microsoft.com/office/officeart/2005/8/layout/orgChart1"/>
    <dgm:cxn modelId="{C3FAD797-B0FC-4EB2-B807-611E475A6774}" type="presParOf" srcId="{87004812-C13B-47D5-8A92-3D3C69668483}" destId="{7948662D-2403-4AA5-BBFB-789BB5E9623D}" srcOrd="0" destOrd="0" presId="urn:microsoft.com/office/officeart/2005/8/layout/orgChart1"/>
    <dgm:cxn modelId="{01060A8F-2300-4198-81BB-89A599BC8B20}" type="presOf" srcId="{11A8FCAC-0E08-4DC4-A865-3E4E91AEB177}" destId="{7948662D-2403-4AA5-BBFB-789BB5E9623D}" srcOrd="0" destOrd="0" presId="urn:microsoft.com/office/officeart/2005/8/layout/orgChart1"/>
    <dgm:cxn modelId="{516D3755-80EA-4431-9034-D28CCB1EC935}" type="presParOf" srcId="{87004812-C13B-47D5-8A92-3D3C69668483}" destId="{E1009EC6-857A-4E00-A6C3-762471741897}" srcOrd="1" destOrd="0" presId="urn:microsoft.com/office/officeart/2005/8/layout/orgChart1"/>
    <dgm:cxn modelId="{6BDEAA54-5492-4DCD-B19A-F47CFBBAB733}" type="presOf" srcId="{11A8FCAC-0E08-4DC4-A865-3E4E91AEB177}" destId="{E1009EC6-857A-4E00-A6C3-762471741897}" srcOrd="1" destOrd="0" presId="urn:microsoft.com/office/officeart/2005/8/layout/orgChart1"/>
    <dgm:cxn modelId="{419D06DD-294A-48FD-8125-73F30172F005}" type="presParOf" srcId="{0EE22B2B-DCF9-4B12-808F-5EE706ECC1D7}" destId="{09D1193B-A486-472A-BD32-35F3C7F1B6B1}" srcOrd="1" destOrd="0" presId="urn:microsoft.com/office/officeart/2005/8/layout/orgChart1"/>
    <dgm:cxn modelId="{EC112494-263F-416B-9A22-E3E4D578CE09}" type="presParOf" srcId="{09D1193B-A486-472A-BD32-35F3C7F1B6B1}" destId="{C8210443-A058-4B14-AAF5-4BEC3FA336E8}" srcOrd="0" destOrd="0" presId="urn:microsoft.com/office/officeart/2005/8/layout/orgChart1"/>
    <dgm:cxn modelId="{087601BD-BB92-41EB-8496-B249AC549FC3}" type="presOf" srcId="{A719971C-FF66-4A89-97E9-754C2977839D}" destId="{C8210443-A058-4B14-AAF5-4BEC3FA336E8}" srcOrd="0" destOrd="0" presId="urn:microsoft.com/office/officeart/2005/8/layout/orgChart1"/>
    <dgm:cxn modelId="{1F8FF6C1-06C7-4F28-BAE6-BC67DA9C9035}" type="presParOf" srcId="{09D1193B-A486-472A-BD32-35F3C7F1B6B1}" destId="{B2A2F0B8-C06F-4824-9C58-A60488153BBE}" srcOrd="1" destOrd="0" presId="urn:microsoft.com/office/officeart/2005/8/layout/orgChart1"/>
    <dgm:cxn modelId="{795C2866-CF41-4539-A1C7-3FDD87C6DE39}" type="presParOf" srcId="{B2A2F0B8-C06F-4824-9C58-A60488153BBE}" destId="{78056B2C-ADC3-4B68-81C6-10C10CA6EDED}" srcOrd="0" destOrd="0" presId="urn:microsoft.com/office/officeart/2005/8/layout/orgChart1"/>
    <dgm:cxn modelId="{C1D96A9B-B987-4F82-B08F-BD0EED009057}" type="presParOf" srcId="{78056B2C-ADC3-4B68-81C6-10C10CA6EDED}" destId="{CC1FDFE2-6B36-4282-8C89-F9F925BD583C}" srcOrd="0" destOrd="0" presId="urn:microsoft.com/office/officeart/2005/8/layout/orgChart1"/>
    <dgm:cxn modelId="{858DFAC6-B217-411C-A35A-1E916F2F2FDD}" type="presOf" srcId="{B197B6E5-ADCF-47D1-B857-8C660DF52E6D}" destId="{CC1FDFE2-6B36-4282-8C89-F9F925BD583C}" srcOrd="0" destOrd="0" presId="urn:microsoft.com/office/officeart/2005/8/layout/orgChart1"/>
    <dgm:cxn modelId="{10EA36B1-8BB6-4C18-ABA9-FFACC0B49B2B}" type="presParOf" srcId="{78056B2C-ADC3-4B68-81C6-10C10CA6EDED}" destId="{454101C2-C19F-44D6-BAA2-411109A69CEE}" srcOrd="1" destOrd="0" presId="urn:microsoft.com/office/officeart/2005/8/layout/orgChart1"/>
    <dgm:cxn modelId="{FDBFCB93-AF79-45F0-9DC0-A4C45FD896B5}" type="presOf" srcId="{B197B6E5-ADCF-47D1-B857-8C660DF52E6D}" destId="{454101C2-C19F-44D6-BAA2-411109A69CEE}" srcOrd="1" destOrd="0" presId="urn:microsoft.com/office/officeart/2005/8/layout/orgChart1"/>
    <dgm:cxn modelId="{86DF4BA4-A607-463A-A1CE-735BEA2B09D1}" type="presParOf" srcId="{B2A2F0B8-C06F-4824-9C58-A60488153BBE}" destId="{4C5CA964-DF8B-42E6-B831-258E029FF2B9}" srcOrd="1" destOrd="0" presId="urn:microsoft.com/office/officeart/2005/8/layout/orgChart1"/>
    <dgm:cxn modelId="{077A2C1E-531E-493B-9E1B-0E56191391F8}" type="presParOf" srcId="{4C5CA964-DF8B-42E6-B831-258E029FF2B9}" destId="{7D562B1C-367F-43FE-9A06-2C5B414269E5}" srcOrd="0" destOrd="0" presId="urn:microsoft.com/office/officeart/2005/8/layout/orgChart1"/>
    <dgm:cxn modelId="{97140798-F09B-41A0-9674-F2530AF47BC2}" type="presOf" srcId="{D053770A-C968-42B5-AE57-2E71F9E87061}" destId="{7D562B1C-367F-43FE-9A06-2C5B414269E5}" srcOrd="0" destOrd="0" presId="urn:microsoft.com/office/officeart/2005/8/layout/orgChart1"/>
    <dgm:cxn modelId="{2EEAF31E-A0FD-4C1C-B955-C34EC0E85353}" type="presParOf" srcId="{4C5CA964-DF8B-42E6-B831-258E029FF2B9}" destId="{64A23B3F-C8D3-42F8-8288-2D61CEB7F082}" srcOrd="1" destOrd="0" presId="urn:microsoft.com/office/officeart/2005/8/layout/orgChart1"/>
    <dgm:cxn modelId="{4895565D-270C-4BD8-BC0D-623C9164EACD}" type="presParOf" srcId="{64A23B3F-C8D3-42F8-8288-2D61CEB7F082}" destId="{CB077640-21B2-4E28-9A54-2218CCCD2D69}" srcOrd="0" destOrd="0" presId="urn:microsoft.com/office/officeart/2005/8/layout/orgChart1"/>
    <dgm:cxn modelId="{3EC790A8-66DA-4F14-BC2A-C4BFA390AAEF}" type="presParOf" srcId="{CB077640-21B2-4E28-9A54-2218CCCD2D69}" destId="{A1B549CB-A065-4E27-A4DD-21B0531FF952}" srcOrd="0" destOrd="0" presId="urn:microsoft.com/office/officeart/2005/8/layout/orgChart1"/>
    <dgm:cxn modelId="{55DF9C36-6633-4717-A119-EEE7C1EF51BB}" type="presOf" srcId="{7A67744E-F381-44FB-9B80-6F11D3F6D4F3}" destId="{A1B549CB-A065-4E27-A4DD-21B0531FF952}" srcOrd="0" destOrd="0" presId="urn:microsoft.com/office/officeart/2005/8/layout/orgChart1"/>
    <dgm:cxn modelId="{6529356D-721F-4F44-9225-8E8D2393891C}" type="presParOf" srcId="{CB077640-21B2-4E28-9A54-2218CCCD2D69}" destId="{1C89199E-F11F-433F-BCC2-8D1819628F29}" srcOrd="1" destOrd="0" presId="urn:microsoft.com/office/officeart/2005/8/layout/orgChart1"/>
    <dgm:cxn modelId="{B513273A-AE47-4071-9EEA-5E966F1E074C}" type="presOf" srcId="{7A67744E-F381-44FB-9B80-6F11D3F6D4F3}" destId="{1C89199E-F11F-433F-BCC2-8D1819628F29}" srcOrd="1" destOrd="0" presId="urn:microsoft.com/office/officeart/2005/8/layout/orgChart1"/>
    <dgm:cxn modelId="{A0981F4B-AFCE-435E-B11D-7432489C94D5}" type="presParOf" srcId="{64A23B3F-C8D3-42F8-8288-2D61CEB7F082}" destId="{0C00633A-CE15-45C5-B97C-1446C7AC1A43}" srcOrd="1" destOrd="0" presId="urn:microsoft.com/office/officeart/2005/8/layout/orgChart1"/>
    <dgm:cxn modelId="{FB29F3BE-E700-40C5-9467-D55B6FAF4635}" type="presParOf" srcId="{64A23B3F-C8D3-42F8-8288-2D61CEB7F082}" destId="{A5911F93-41C2-4565-AC21-C9338F2021C3}" srcOrd="2" destOrd="0" presId="urn:microsoft.com/office/officeart/2005/8/layout/orgChart1"/>
    <dgm:cxn modelId="{83A5A08C-F996-4371-89F6-071F428BEDBD}" type="presParOf" srcId="{4C5CA964-DF8B-42E6-B831-258E029FF2B9}" destId="{876A1046-2815-4276-9150-E078E96E6FC7}" srcOrd="2" destOrd="0" presId="urn:microsoft.com/office/officeart/2005/8/layout/orgChart1"/>
    <dgm:cxn modelId="{4E158389-8725-4924-B824-60B73CFB7060}" type="presOf" srcId="{40114D34-FA25-43CC-BE0C-4B13015425A3}" destId="{876A1046-2815-4276-9150-E078E96E6FC7}" srcOrd="0" destOrd="0" presId="urn:microsoft.com/office/officeart/2005/8/layout/orgChart1"/>
    <dgm:cxn modelId="{9173D19B-A43D-4F7D-8728-BD6BBC32926F}" type="presParOf" srcId="{4C5CA964-DF8B-42E6-B831-258E029FF2B9}" destId="{1D1D701E-C423-47F4-87A6-7D050E567CA9}" srcOrd="3" destOrd="0" presId="urn:microsoft.com/office/officeart/2005/8/layout/orgChart1"/>
    <dgm:cxn modelId="{6C7514F6-3C64-4D16-BB28-591B8F2B5766}" type="presParOf" srcId="{1D1D701E-C423-47F4-87A6-7D050E567CA9}" destId="{BAD3CCA3-6D84-4CC0-9F1B-78C8186D4777}" srcOrd="0" destOrd="0" presId="urn:microsoft.com/office/officeart/2005/8/layout/orgChart1"/>
    <dgm:cxn modelId="{B023F520-0558-4785-B05C-461158B5A616}" type="presParOf" srcId="{BAD3CCA3-6D84-4CC0-9F1B-78C8186D4777}" destId="{A30D96C1-4B81-4E7A-ABC5-4D8AE024F046}" srcOrd="0" destOrd="0" presId="urn:microsoft.com/office/officeart/2005/8/layout/orgChart1"/>
    <dgm:cxn modelId="{4EAD7E2D-2372-43ED-91CB-FC7647D20763}" type="presOf" srcId="{BABD0781-E9AC-4D23-956E-3AC9D9216478}" destId="{A30D96C1-4B81-4E7A-ABC5-4D8AE024F046}" srcOrd="0" destOrd="0" presId="urn:microsoft.com/office/officeart/2005/8/layout/orgChart1"/>
    <dgm:cxn modelId="{F46EBD5C-8A25-4BC6-BB4B-CCC9D18B2463}" type="presParOf" srcId="{BAD3CCA3-6D84-4CC0-9F1B-78C8186D4777}" destId="{AF60E7E9-2A4A-413E-8560-7485998C1ACA}" srcOrd="1" destOrd="0" presId="urn:microsoft.com/office/officeart/2005/8/layout/orgChart1"/>
    <dgm:cxn modelId="{3CD0C6D2-3C6C-4951-84ED-DB2A4BDF9625}" type="presOf" srcId="{BABD0781-E9AC-4D23-956E-3AC9D9216478}" destId="{AF60E7E9-2A4A-413E-8560-7485998C1ACA}" srcOrd="1" destOrd="0" presId="urn:microsoft.com/office/officeart/2005/8/layout/orgChart1"/>
    <dgm:cxn modelId="{BD1132D3-EAC1-4CBB-8126-9151515C78B6}" type="presParOf" srcId="{1D1D701E-C423-47F4-87A6-7D050E567CA9}" destId="{19973A1F-01A9-47BE-AE28-C9136AD1371A}" srcOrd="1" destOrd="0" presId="urn:microsoft.com/office/officeart/2005/8/layout/orgChart1"/>
    <dgm:cxn modelId="{42A02A70-6403-4331-850F-4A1DA03F9E2D}" type="presParOf" srcId="{1D1D701E-C423-47F4-87A6-7D050E567CA9}" destId="{25235AD1-DA93-45B7-AF88-22CA5FE205BB}" srcOrd="2" destOrd="0" presId="urn:microsoft.com/office/officeart/2005/8/layout/orgChart1"/>
    <dgm:cxn modelId="{1969ADC5-FC6E-4DB0-ADC2-5B1F8006D8A7}" type="presParOf" srcId="{4C5CA964-DF8B-42E6-B831-258E029FF2B9}" destId="{48F7EC5F-24BC-461B-AFAC-E4D2A8EE41E8}" srcOrd="4" destOrd="0" presId="urn:microsoft.com/office/officeart/2005/8/layout/orgChart1"/>
    <dgm:cxn modelId="{E3816C86-AB81-47F5-BA5E-3F2B6D68B3A3}" type="presOf" srcId="{67DACDF9-85EB-4DBE-B222-128414EFCC7E}" destId="{48F7EC5F-24BC-461B-AFAC-E4D2A8EE41E8}" srcOrd="0" destOrd="0" presId="urn:microsoft.com/office/officeart/2005/8/layout/orgChart1"/>
    <dgm:cxn modelId="{23D43490-206B-4773-BF38-8EBAD11F4458}" type="presParOf" srcId="{4C5CA964-DF8B-42E6-B831-258E029FF2B9}" destId="{AF33C02F-672E-4F80-810A-2A2B4B49634F}" srcOrd="5" destOrd="0" presId="urn:microsoft.com/office/officeart/2005/8/layout/orgChart1"/>
    <dgm:cxn modelId="{FF0A317A-EEDB-4917-8CE4-7ED42106B7A9}" type="presParOf" srcId="{AF33C02F-672E-4F80-810A-2A2B4B49634F}" destId="{EAFED8FB-9414-4021-B813-24BB6FD414D6}" srcOrd="0" destOrd="0" presId="urn:microsoft.com/office/officeart/2005/8/layout/orgChart1"/>
    <dgm:cxn modelId="{D7EF4021-F751-4FAA-8BAC-FCF6EB62C350}" type="presParOf" srcId="{EAFED8FB-9414-4021-B813-24BB6FD414D6}" destId="{93B53218-B60C-4DAD-9F0A-660F0B992C73}" srcOrd="0" destOrd="0" presId="urn:microsoft.com/office/officeart/2005/8/layout/orgChart1"/>
    <dgm:cxn modelId="{CC2F7CE7-63E8-48F4-BC10-2CC40E579324}" type="presOf" srcId="{68335A0E-1BF7-4589-83BF-E5B9B13290CC}" destId="{93B53218-B60C-4DAD-9F0A-660F0B992C73}" srcOrd="0" destOrd="0" presId="urn:microsoft.com/office/officeart/2005/8/layout/orgChart1"/>
    <dgm:cxn modelId="{E97C7BE1-82B8-48E9-8494-BDBAF5D43253}" type="presParOf" srcId="{EAFED8FB-9414-4021-B813-24BB6FD414D6}" destId="{1650A151-6AD7-4BDC-B54E-6104EB824BD3}" srcOrd="1" destOrd="0" presId="urn:microsoft.com/office/officeart/2005/8/layout/orgChart1"/>
    <dgm:cxn modelId="{040631B9-FD12-4B20-8D94-96C0EC280B1C}" type="presOf" srcId="{68335A0E-1BF7-4589-83BF-E5B9B13290CC}" destId="{1650A151-6AD7-4BDC-B54E-6104EB824BD3}" srcOrd="1" destOrd="0" presId="urn:microsoft.com/office/officeart/2005/8/layout/orgChart1"/>
    <dgm:cxn modelId="{3496DF7D-34A4-4198-B913-398729C4D5C3}" type="presParOf" srcId="{AF33C02F-672E-4F80-810A-2A2B4B49634F}" destId="{E173762D-06F5-49F8-8CB6-B2E322877E12}" srcOrd="1" destOrd="0" presId="urn:microsoft.com/office/officeart/2005/8/layout/orgChart1"/>
    <dgm:cxn modelId="{AE28BCEA-F795-4483-AFD8-FD12E9602318}" type="presParOf" srcId="{AF33C02F-672E-4F80-810A-2A2B4B49634F}" destId="{946DA381-D957-43ED-8021-103A16E8830B}" srcOrd="2" destOrd="0" presId="urn:microsoft.com/office/officeart/2005/8/layout/orgChart1"/>
    <dgm:cxn modelId="{7BA6CA2B-3023-47F1-AB9D-5CFAF98D30CC}" type="presParOf" srcId="{4C5CA964-DF8B-42E6-B831-258E029FF2B9}" destId="{30D3AD0D-570D-4716-8E57-9C5E860AE176}" srcOrd="6" destOrd="0" presId="urn:microsoft.com/office/officeart/2005/8/layout/orgChart1"/>
    <dgm:cxn modelId="{24F78EA9-7A66-41AD-A282-ECFE8CAFF67D}" type="presOf" srcId="{E374E87D-BB71-42B0-8994-57268C4BE684}" destId="{30D3AD0D-570D-4716-8E57-9C5E860AE176}" srcOrd="0" destOrd="0" presId="urn:microsoft.com/office/officeart/2005/8/layout/orgChart1"/>
    <dgm:cxn modelId="{1D80887E-C668-4A25-8D19-C424A3FCA732}" type="presParOf" srcId="{4C5CA964-DF8B-42E6-B831-258E029FF2B9}" destId="{317F9709-A143-4955-8BD2-DE8D08F82144}" srcOrd="7" destOrd="0" presId="urn:microsoft.com/office/officeart/2005/8/layout/orgChart1"/>
    <dgm:cxn modelId="{89D68708-9273-4919-B520-FA4A2DAB8E5D}" type="presParOf" srcId="{317F9709-A143-4955-8BD2-DE8D08F82144}" destId="{8CF52FD3-3DD3-41BE-93A4-88E9A100CF11}" srcOrd="0" destOrd="0" presId="urn:microsoft.com/office/officeart/2005/8/layout/orgChart1"/>
    <dgm:cxn modelId="{47863E06-A540-4C4A-AB4D-05561739761F}" type="presParOf" srcId="{8CF52FD3-3DD3-41BE-93A4-88E9A100CF11}" destId="{7D905A50-F20B-40AC-A3EC-FD27A6D79806}" srcOrd="0" destOrd="0" presId="urn:microsoft.com/office/officeart/2005/8/layout/orgChart1"/>
    <dgm:cxn modelId="{309706A2-E560-4FA1-888D-51211D5E2F2F}" type="presOf" srcId="{F3EB0434-6DB2-4463-9AB9-8212B464151D}" destId="{7D905A50-F20B-40AC-A3EC-FD27A6D79806}" srcOrd="0" destOrd="0" presId="urn:microsoft.com/office/officeart/2005/8/layout/orgChart1"/>
    <dgm:cxn modelId="{C03DF1D5-2DB6-4792-9985-5F647AD6A1AD}" type="presParOf" srcId="{8CF52FD3-3DD3-41BE-93A4-88E9A100CF11}" destId="{522BFA96-B20D-413D-8CE7-6DA9855DFC1C}" srcOrd="1" destOrd="0" presId="urn:microsoft.com/office/officeart/2005/8/layout/orgChart1"/>
    <dgm:cxn modelId="{DD398337-65F0-4732-B7FA-E73C328CBC01}" type="presOf" srcId="{F3EB0434-6DB2-4463-9AB9-8212B464151D}" destId="{522BFA96-B20D-413D-8CE7-6DA9855DFC1C}" srcOrd="1" destOrd="0" presId="urn:microsoft.com/office/officeart/2005/8/layout/orgChart1"/>
    <dgm:cxn modelId="{8876F42A-5503-430D-876C-D741E22A6421}" type="presParOf" srcId="{317F9709-A143-4955-8BD2-DE8D08F82144}" destId="{81A67EA4-5CBF-4682-A7BF-33B4EAD43626}" srcOrd="1" destOrd="0" presId="urn:microsoft.com/office/officeart/2005/8/layout/orgChart1"/>
    <dgm:cxn modelId="{25789288-FD83-4C31-BF51-1BFF353F6E4E}" type="presParOf" srcId="{317F9709-A143-4955-8BD2-DE8D08F82144}" destId="{1DBE4C62-C55E-4569-A383-941B567A7E8A}" srcOrd="2" destOrd="0" presId="urn:microsoft.com/office/officeart/2005/8/layout/orgChart1"/>
    <dgm:cxn modelId="{EB675CFD-70D8-49A4-AB3E-53F44DB7CABD}" type="presParOf" srcId="{B2A2F0B8-C06F-4824-9C58-A60488153BBE}" destId="{076F21EA-4DD1-4C24-B723-ECEE1FCCF5F8}" srcOrd="2" destOrd="0" presId="urn:microsoft.com/office/officeart/2005/8/layout/orgChart1"/>
    <dgm:cxn modelId="{E4E43488-5BC5-4B40-9824-8E78F5FD3A82}" type="presParOf" srcId="{09D1193B-A486-472A-BD32-35F3C7F1B6B1}" destId="{F0B5F742-C165-41F9-A95E-1EE52A938E56}" srcOrd="2" destOrd="0" presId="urn:microsoft.com/office/officeart/2005/8/layout/orgChart1"/>
    <dgm:cxn modelId="{481DF2D8-1355-45D1-BCA0-6568D735EA63}" type="presOf" srcId="{05F2964E-7716-4C79-A8F9-E385979B633B}" destId="{F0B5F742-C165-41F9-A95E-1EE52A938E56}" srcOrd="0" destOrd="0" presId="urn:microsoft.com/office/officeart/2005/8/layout/orgChart1"/>
    <dgm:cxn modelId="{32051CAB-F03E-48AC-882E-E4E787685221}" type="presParOf" srcId="{09D1193B-A486-472A-BD32-35F3C7F1B6B1}" destId="{CC001AD9-B60B-4C93-A5F9-5D072A20E90A}" srcOrd="3" destOrd="0" presId="urn:microsoft.com/office/officeart/2005/8/layout/orgChart1"/>
    <dgm:cxn modelId="{58FD5663-7EDD-43FC-8ED5-EBDF4FD3463C}" type="presParOf" srcId="{CC001AD9-B60B-4C93-A5F9-5D072A20E90A}" destId="{CA520CEB-7825-4888-BC44-7C1145C6B671}" srcOrd="0" destOrd="0" presId="urn:microsoft.com/office/officeart/2005/8/layout/orgChart1"/>
    <dgm:cxn modelId="{E6E1E4AB-77F1-4BAD-9B39-0F90B7E53CEE}" type="presParOf" srcId="{CA520CEB-7825-4888-BC44-7C1145C6B671}" destId="{9EFC5EC5-1ABE-4EB7-AF5D-0A2E5423D1C2}" srcOrd="0" destOrd="0" presId="urn:microsoft.com/office/officeart/2005/8/layout/orgChart1"/>
    <dgm:cxn modelId="{D1B7624C-305E-4179-9DE1-56674766F1BB}" type="presOf" srcId="{DF9A8777-2194-4325-A239-92962A28953C}" destId="{9EFC5EC5-1ABE-4EB7-AF5D-0A2E5423D1C2}" srcOrd="0" destOrd="0" presId="urn:microsoft.com/office/officeart/2005/8/layout/orgChart1"/>
    <dgm:cxn modelId="{5027A7A6-3237-4F5B-BC1B-3C8AE75B682F}" type="presParOf" srcId="{CA520CEB-7825-4888-BC44-7C1145C6B671}" destId="{7589B851-8AAA-48D8-B812-DA3D1D5C4300}" srcOrd="1" destOrd="0" presId="urn:microsoft.com/office/officeart/2005/8/layout/orgChart1"/>
    <dgm:cxn modelId="{19780EB2-5A06-4C70-9680-04F3115C1C2D}" type="presOf" srcId="{DF9A8777-2194-4325-A239-92962A28953C}" destId="{7589B851-8AAA-48D8-B812-DA3D1D5C4300}" srcOrd="1" destOrd="0" presId="urn:microsoft.com/office/officeart/2005/8/layout/orgChart1"/>
    <dgm:cxn modelId="{9802EE47-5509-4795-AD77-5440842981E6}" type="presParOf" srcId="{CC001AD9-B60B-4C93-A5F9-5D072A20E90A}" destId="{910B6B55-72DE-4757-88DE-34DFE66588E6}" srcOrd="1" destOrd="0" presId="urn:microsoft.com/office/officeart/2005/8/layout/orgChart1"/>
    <dgm:cxn modelId="{F4E2B36A-07A6-4A8D-A0B1-8921D332B4A6}" type="presParOf" srcId="{910B6B55-72DE-4757-88DE-34DFE66588E6}" destId="{05CB84E7-2B47-4776-B510-2C4E0C1EDD8A}" srcOrd="0" destOrd="0" presId="urn:microsoft.com/office/officeart/2005/8/layout/orgChart1"/>
    <dgm:cxn modelId="{34651A0D-744C-4E71-9BAC-BC9507B3D8CA}" type="presOf" srcId="{26BFE634-CF2D-4ACB-B0FA-EEFA2EB818C8}" destId="{05CB84E7-2B47-4776-B510-2C4E0C1EDD8A}" srcOrd="0" destOrd="0" presId="urn:microsoft.com/office/officeart/2005/8/layout/orgChart1"/>
    <dgm:cxn modelId="{0E0CAEE4-FE46-4726-98CB-0D258D6BF964}" type="presParOf" srcId="{910B6B55-72DE-4757-88DE-34DFE66588E6}" destId="{CFC428AA-76F7-4A0F-829A-388B26AED186}" srcOrd="1" destOrd="0" presId="urn:microsoft.com/office/officeart/2005/8/layout/orgChart1"/>
    <dgm:cxn modelId="{BE43BD87-108A-4C0A-AE75-6AFBD0175F9C}" type="presParOf" srcId="{CFC428AA-76F7-4A0F-829A-388B26AED186}" destId="{AEE05D08-BF8A-482C-9A09-C642F246F506}" srcOrd="0" destOrd="0" presId="urn:microsoft.com/office/officeart/2005/8/layout/orgChart1"/>
    <dgm:cxn modelId="{4A1AF71D-5847-4DCB-8A23-E329BF14F8C7}" type="presParOf" srcId="{AEE05D08-BF8A-482C-9A09-C642F246F506}" destId="{4DDFB647-9C03-47A4-9A4B-57597D95F615}" srcOrd="0" destOrd="0" presId="urn:microsoft.com/office/officeart/2005/8/layout/orgChart1"/>
    <dgm:cxn modelId="{8224A2F7-A16D-48AC-A088-A733F66B028D}" type="presOf" srcId="{2981DC8D-01A1-4C2F-BBEA-5A648BB70F2B}" destId="{4DDFB647-9C03-47A4-9A4B-57597D95F615}" srcOrd="0" destOrd="0" presId="urn:microsoft.com/office/officeart/2005/8/layout/orgChart1"/>
    <dgm:cxn modelId="{53C08962-D552-48FC-84E3-A5D09FD2A60B}" type="presParOf" srcId="{AEE05D08-BF8A-482C-9A09-C642F246F506}" destId="{CBABC403-7B39-4740-9D2F-4EE33C66FDED}" srcOrd="1" destOrd="0" presId="urn:microsoft.com/office/officeart/2005/8/layout/orgChart1"/>
    <dgm:cxn modelId="{1A6208C1-4686-441F-8367-3D4E17F9D21C}" type="presOf" srcId="{2981DC8D-01A1-4C2F-BBEA-5A648BB70F2B}" destId="{CBABC403-7B39-4740-9D2F-4EE33C66FDED}" srcOrd="1" destOrd="0" presId="urn:microsoft.com/office/officeart/2005/8/layout/orgChart1"/>
    <dgm:cxn modelId="{70B5FDEA-F7ED-4697-88F4-4D997CA77904}" type="presParOf" srcId="{CFC428AA-76F7-4A0F-829A-388B26AED186}" destId="{C6833C72-B5D1-481B-820F-DC4E792A253E}" srcOrd="1" destOrd="0" presId="urn:microsoft.com/office/officeart/2005/8/layout/orgChart1"/>
    <dgm:cxn modelId="{A166551E-EA74-4D19-8694-844F2F99BCB0}" type="presParOf" srcId="{CFC428AA-76F7-4A0F-829A-388B26AED186}" destId="{1923203E-97AA-4DA4-A4D8-44DC07E6EAED}" srcOrd="2" destOrd="0" presId="urn:microsoft.com/office/officeart/2005/8/layout/orgChart1"/>
    <dgm:cxn modelId="{B11D2EB4-E609-4B3C-A411-C7D578DB48AF}" type="presParOf" srcId="{910B6B55-72DE-4757-88DE-34DFE66588E6}" destId="{B3BAB91B-BD51-4876-81FC-9BBD3CEB8ABB}" srcOrd="2" destOrd="0" presId="urn:microsoft.com/office/officeart/2005/8/layout/orgChart1"/>
    <dgm:cxn modelId="{4501BE9A-8F62-4FDE-A4FC-7976C7B5DEC0}" type="presOf" srcId="{10927EEB-44AB-49EB-9731-A66212EC050D}" destId="{B3BAB91B-BD51-4876-81FC-9BBD3CEB8ABB}" srcOrd="0" destOrd="0" presId="urn:microsoft.com/office/officeart/2005/8/layout/orgChart1"/>
    <dgm:cxn modelId="{89161097-1647-4710-942A-158AF24BE9FD}" type="presParOf" srcId="{910B6B55-72DE-4757-88DE-34DFE66588E6}" destId="{99829568-563D-447D-A669-9019D4236816}" srcOrd="3" destOrd="0" presId="urn:microsoft.com/office/officeart/2005/8/layout/orgChart1"/>
    <dgm:cxn modelId="{441C946E-2939-4BE7-844E-C027C9476FD9}" type="presParOf" srcId="{99829568-563D-447D-A669-9019D4236816}" destId="{A3141787-664B-442C-80BA-E852E0A7ECF3}" srcOrd="0" destOrd="0" presId="urn:microsoft.com/office/officeart/2005/8/layout/orgChart1"/>
    <dgm:cxn modelId="{08B9CF9B-BDAC-44A2-B194-EB66550FEFCA}" type="presParOf" srcId="{A3141787-664B-442C-80BA-E852E0A7ECF3}" destId="{3E176028-3B26-4B87-97D4-BBC2F7B2E13C}" srcOrd="0" destOrd="0" presId="urn:microsoft.com/office/officeart/2005/8/layout/orgChart1"/>
    <dgm:cxn modelId="{6CB986DF-AD80-4970-B6ED-2FACD8896BA5}" type="presOf" srcId="{C85E5A1C-A443-4359-9B44-728A9F58E8C2}" destId="{3E176028-3B26-4B87-97D4-BBC2F7B2E13C}" srcOrd="0" destOrd="0" presId="urn:microsoft.com/office/officeart/2005/8/layout/orgChart1"/>
    <dgm:cxn modelId="{DCF1503F-B2BF-4ABE-9276-A038F0064024}" type="presParOf" srcId="{A3141787-664B-442C-80BA-E852E0A7ECF3}" destId="{ACCEAF4F-3583-4146-A25F-89DBE553FF10}" srcOrd="1" destOrd="0" presId="urn:microsoft.com/office/officeart/2005/8/layout/orgChart1"/>
    <dgm:cxn modelId="{FC658946-6C6D-4C83-8CDF-DD7862EFBCB8}" type="presOf" srcId="{C85E5A1C-A443-4359-9B44-728A9F58E8C2}" destId="{ACCEAF4F-3583-4146-A25F-89DBE553FF10}" srcOrd="1" destOrd="0" presId="urn:microsoft.com/office/officeart/2005/8/layout/orgChart1"/>
    <dgm:cxn modelId="{25DEF8CE-2629-4ED5-9AD9-09FF7201848A}" type="presParOf" srcId="{99829568-563D-447D-A669-9019D4236816}" destId="{FD8E3140-0AD2-4D6A-8838-0BCE7F319241}" srcOrd="1" destOrd="0" presId="urn:microsoft.com/office/officeart/2005/8/layout/orgChart1"/>
    <dgm:cxn modelId="{B6117E89-FDBF-46D0-B087-8B64A6BB4A5C}" type="presParOf" srcId="{99829568-563D-447D-A669-9019D4236816}" destId="{9363D679-D876-4209-96C5-C1FFFA0C8C44}" srcOrd="2" destOrd="0" presId="urn:microsoft.com/office/officeart/2005/8/layout/orgChart1"/>
    <dgm:cxn modelId="{27BFD41A-D3EE-459A-A8AC-C5D9409FD021}" type="presParOf" srcId="{910B6B55-72DE-4757-88DE-34DFE66588E6}" destId="{C18E36B5-594B-44FB-98CD-239EC87802D2}" srcOrd="4" destOrd="0" presId="urn:microsoft.com/office/officeart/2005/8/layout/orgChart1"/>
    <dgm:cxn modelId="{9F0041A1-A1F1-4866-8410-8BF3BB018BC5}" type="presOf" srcId="{51F0D625-9721-423A-A0E4-E51BF083FD13}" destId="{C18E36B5-594B-44FB-98CD-239EC87802D2}" srcOrd="0" destOrd="0" presId="urn:microsoft.com/office/officeart/2005/8/layout/orgChart1"/>
    <dgm:cxn modelId="{46A95F77-D357-498F-A6C5-7DB0A756BF39}" type="presParOf" srcId="{910B6B55-72DE-4757-88DE-34DFE66588E6}" destId="{5D6BF047-55B2-4571-934E-A1FE06BF65B1}" srcOrd="5" destOrd="0" presId="urn:microsoft.com/office/officeart/2005/8/layout/orgChart1"/>
    <dgm:cxn modelId="{2710E8E5-09F9-4755-82B1-7CA23D9CF807}" type="presParOf" srcId="{5D6BF047-55B2-4571-934E-A1FE06BF65B1}" destId="{D550BAD4-D51C-4697-913B-93AC03C9B7CA}" srcOrd="0" destOrd="0" presId="urn:microsoft.com/office/officeart/2005/8/layout/orgChart1"/>
    <dgm:cxn modelId="{6E91CB48-AF58-49C6-A9D5-1DA010285F61}" type="presParOf" srcId="{D550BAD4-D51C-4697-913B-93AC03C9B7CA}" destId="{D43230DA-7544-421A-957A-B54B34C65AE3}" srcOrd="0" destOrd="0" presId="urn:microsoft.com/office/officeart/2005/8/layout/orgChart1"/>
    <dgm:cxn modelId="{A5F8DE3D-2D11-4555-A2D6-F48FFFC9BF3D}" type="presOf" srcId="{7CCCB2A1-1C92-4920-94C4-FD2E03E2050B}" destId="{D43230DA-7544-421A-957A-B54B34C65AE3}" srcOrd="0" destOrd="0" presId="urn:microsoft.com/office/officeart/2005/8/layout/orgChart1"/>
    <dgm:cxn modelId="{97A2B552-BA90-493E-9398-1FDBBAC9034C}" type="presParOf" srcId="{D550BAD4-D51C-4697-913B-93AC03C9B7CA}" destId="{C14FE4C8-8A25-4772-88A1-FAB36E3C3A6E}" srcOrd="1" destOrd="0" presId="urn:microsoft.com/office/officeart/2005/8/layout/orgChart1"/>
    <dgm:cxn modelId="{50832AC9-02E0-40E3-BA0F-CC8D7748B7A5}" type="presOf" srcId="{7CCCB2A1-1C92-4920-94C4-FD2E03E2050B}" destId="{C14FE4C8-8A25-4772-88A1-FAB36E3C3A6E}" srcOrd="1" destOrd="0" presId="urn:microsoft.com/office/officeart/2005/8/layout/orgChart1"/>
    <dgm:cxn modelId="{21E925D9-E9AD-4AC2-97E2-7CCB4578C669}" type="presParOf" srcId="{5D6BF047-55B2-4571-934E-A1FE06BF65B1}" destId="{F1B7AF16-D904-44F6-A6DF-3724596C6E23}" srcOrd="1" destOrd="0" presId="urn:microsoft.com/office/officeart/2005/8/layout/orgChart1"/>
    <dgm:cxn modelId="{1709C455-18CF-412A-B415-259C5E0058A4}" type="presParOf" srcId="{5D6BF047-55B2-4571-934E-A1FE06BF65B1}" destId="{19CB9E2E-D633-4013-AB5B-0783BAE8F5E3}" srcOrd="2" destOrd="0" presId="urn:microsoft.com/office/officeart/2005/8/layout/orgChart1"/>
    <dgm:cxn modelId="{072D2C69-83F3-4374-8A09-FE4A537D71C7}" type="presParOf" srcId="{910B6B55-72DE-4757-88DE-34DFE66588E6}" destId="{EB6983A3-D540-47BA-9F52-097BBE62457B}" srcOrd="6" destOrd="0" presId="urn:microsoft.com/office/officeart/2005/8/layout/orgChart1"/>
    <dgm:cxn modelId="{B2CC3179-4071-4536-A6A5-31B60ACC7A34}" type="presOf" srcId="{D85B6631-9273-44CC-BD92-414266B70002}" destId="{EB6983A3-D540-47BA-9F52-097BBE62457B}" srcOrd="0" destOrd="0" presId="urn:microsoft.com/office/officeart/2005/8/layout/orgChart1"/>
    <dgm:cxn modelId="{956A894A-8DE5-4FF2-A2EE-9FDA597178F3}" type="presParOf" srcId="{910B6B55-72DE-4757-88DE-34DFE66588E6}" destId="{D4475413-46E5-4C68-8617-5CB003BE456B}" srcOrd="7" destOrd="0" presId="urn:microsoft.com/office/officeart/2005/8/layout/orgChart1"/>
    <dgm:cxn modelId="{467BFED3-7F9F-4350-AF3A-140C9FBC7285}" type="presParOf" srcId="{D4475413-46E5-4C68-8617-5CB003BE456B}" destId="{8E2D5EA0-6A33-41FD-9AF4-99BE32273D49}" srcOrd="0" destOrd="0" presId="urn:microsoft.com/office/officeart/2005/8/layout/orgChart1"/>
    <dgm:cxn modelId="{B3C70876-8BEC-45EC-8D90-B0BD3CFA9E3C}" type="presParOf" srcId="{8E2D5EA0-6A33-41FD-9AF4-99BE32273D49}" destId="{69DD7A22-83C1-424F-BD9E-32CDCC594F3E}" srcOrd="0" destOrd="0" presId="urn:microsoft.com/office/officeart/2005/8/layout/orgChart1"/>
    <dgm:cxn modelId="{94D718CF-BDA8-4C51-8D9E-BEE29380C103}" type="presOf" srcId="{3EF56E25-3AC5-4113-803E-620606B0FDC9}" destId="{69DD7A22-83C1-424F-BD9E-32CDCC594F3E}" srcOrd="0" destOrd="0" presId="urn:microsoft.com/office/officeart/2005/8/layout/orgChart1"/>
    <dgm:cxn modelId="{C4BCBBDE-069E-4597-A4E4-E45DD72B3B8A}" type="presParOf" srcId="{8E2D5EA0-6A33-41FD-9AF4-99BE32273D49}" destId="{0B0A3F3E-509D-4109-81EB-56D9FED2D499}" srcOrd="1" destOrd="0" presId="urn:microsoft.com/office/officeart/2005/8/layout/orgChart1"/>
    <dgm:cxn modelId="{AD884835-F23D-4976-BA21-2DAE768E1CDD}" type="presOf" srcId="{3EF56E25-3AC5-4113-803E-620606B0FDC9}" destId="{0B0A3F3E-509D-4109-81EB-56D9FED2D499}" srcOrd="1" destOrd="0" presId="urn:microsoft.com/office/officeart/2005/8/layout/orgChart1"/>
    <dgm:cxn modelId="{0670B128-1738-47A4-8843-1058A932556B}" type="presParOf" srcId="{D4475413-46E5-4C68-8617-5CB003BE456B}" destId="{F575F75E-558D-4F5B-9D04-B597145B8328}" srcOrd="1" destOrd="0" presId="urn:microsoft.com/office/officeart/2005/8/layout/orgChart1"/>
    <dgm:cxn modelId="{BA225402-6D19-4CDE-8937-7C3C5007F33A}" type="presParOf" srcId="{D4475413-46E5-4C68-8617-5CB003BE456B}" destId="{E5303C80-80C6-46E0-842C-1D63493D59E3}" srcOrd="2" destOrd="0" presId="urn:microsoft.com/office/officeart/2005/8/layout/orgChart1"/>
    <dgm:cxn modelId="{AA0A2477-0196-42CE-B33C-3DBB9B28D54A}" type="presParOf" srcId="{CC001AD9-B60B-4C93-A5F9-5D072A20E90A}" destId="{A3681A38-A89D-4A83-BBD2-3820C5D44FA5}" srcOrd="2" destOrd="0" presId="urn:microsoft.com/office/officeart/2005/8/layout/orgChart1"/>
    <dgm:cxn modelId="{8205DA6A-2DA8-4CC9-8CBC-4FFEB887092D}" type="presParOf" srcId="{09D1193B-A486-472A-BD32-35F3C7F1B6B1}" destId="{B30D9240-FE9F-4E2C-A4B6-371B5AA1357E}" srcOrd="4" destOrd="0" presId="urn:microsoft.com/office/officeart/2005/8/layout/orgChart1"/>
    <dgm:cxn modelId="{18073B38-9454-45CD-99A2-B0EFAD8BF6BD}" type="presOf" srcId="{8C8257D0-CD29-4B9F-86D8-94B596B1CC64}" destId="{B30D9240-FE9F-4E2C-A4B6-371B5AA1357E}" srcOrd="0" destOrd="0" presId="urn:microsoft.com/office/officeart/2005/8/layout/orgChart1"/>
    <dgm:cxn modelId="{C9829CF4-2247-4A70-A32D-A76F5A9C2D4F}" type="presParOf" srcId="{09D1193B-A486-472A-BD32-35F3C7F1B6B1}" destId="{BF88A792-B8F7-4296-B262-C38FB68E3B37}" srcOrd="5" destOrd="0" presId="urn:microsoft.com/office/officeart/2005/8/layout/orgChart1"/>
    <dgm:cxn modelId="{A701E029-3319-45E4-AC74-4F76C841C00B}" type="presParOf" srcId="{BF88A792-B8F7-4296-B262-C38FB68E3B37}" destId="{AE306685-FEA1-47A0-ADCD-D71331660772}" srcOrd="0" destOrd="0" presId="urn:microsoft.com/office/officeart/2005/8/layout/orgChart1"/>
    <dgm:cxn modelId="{55D3A990-C25E-40E0-8235-1D574BB7C02F}" type="presParOf" srcId="{AE306685-FEA1-47A0-ADCD-D71331660772}" destId="{0C53A779-BEB0-4870-B747-56F196EF4B39}" srcOrd="0" destOrd="0" presId="urn:microsoft.com/office/officeart/2005/8/layout/orgChart1"/>
    <dgm:cxn modelId="{2A024612-A3D5-46E9-9C0D-4E2F4ADD2662}" type="presOf" srcId="{F56A1F30-F001-406E-97DD-BA7FC7243C4A}" destId="{0C53A779-BEB0-4870-B747-56F196EF4B39}" srcOrd="0" destOrd="0" presId="urn:microsoft.com/office/officeart/2005/8/layout/orgChart1"/>
    <dgm:cxn modelId="{5C29CE15-CB3D-42BB-A3C2-68DEDACEC49F}" type="presParOf" srcId="{AE306685-FEA1-47A0-ADCD-D71331660772}" destId="{998C0B43-1426-434F-B2C7-9795FD205E51}" srcOrd="1" destOrd="0" presId="urn:microsoft.com/office/officeart/2005/8/layout/orgChart1"/>
    <dgm:cxn modelId="{75EE3290-C806-4DD4-A50F-C6E76E3A09B4}" type="presOf" srcId="{F56A1F30-F001-406E-97DD-BA7FC7243C4A}" destId="{998C0B43-1426-434F-B2C7-9795FD205E51}" srcOrd="1" destOrd="0" presId="urn:microsoft.com/office/officeart/2005/8/layout/orgChart1"/>
    <dgm:cxn modelId="{4B2E2756-9C63-4C59-BBD9-F1D64BA0F34D}" type="presParOf" srcId="{BF88A792-B8F7-4296-B262-C38FB68E3B37}" destId="{938F920C-FC37-49B7-AA64-9F26C85B7F96}" srcOrd="1" destOrd="0" presId="urn:microsoft.com/office/officeart/2005/8/layout/orgChart1"/>
    <dgm:cxn modelId="{117D677B-6584-452B-898D-3A2DBD8B1E7C}" type="presParOf" srcId="{938F920C-FC37-49B7-AA64-9F26C85B7F96}" destId="{A1A43F1F-6F53-4CC9-9774-A7A787167AD8}" srcOrd="0" destOrd="0" presId="urn:microsoft.com/office/officeart/2005/8/layout/orgChart1"/>
    <dgm:cxn modelId="{FE4B3F30-2A98-4F26-AA12-CBDB37323B6E}" type="presOf" srcId="{5AE79C73-69E6-4CF0-A644-46E8C2F414EE}" destId="{A1A43F1F-6F53-4CC9-9774-A7A787167AD8}" srcOrd="0" destOrd="0" presId="urn:microsoft.com/office/officeart/2005/8/layout/orgChart1"/>
    <dgm:cxn modelId="{C558A59A-FA33-4C80-959F-810110A4594B}" type="presParOf" srcId="{938F920C-FC37-49B7-AA64-9F26C85B7F96}" destId="{E067CD60-E68F-4D4F-9F8C-DAF7F0A7360E}" srcOrd="1" destOrd="0" presId="urn:microsoft.com/office/officeart/2005/8/layout/orgChart1"/>
    <dgm:cxn modelId="{1BD9749D-C030-4033-9AF2-38002A80493A}" type="presParOf" srcId="{E067CD60-E68F-4D4F-9F8C-DAF7F0A7360E}" destId="{068A8FED-CA5C-4BD7-8688-F242C28416BC}" srcOrd="0" destOrd="0" presId="urn:microsoft.com/office/officeart/2005/8/layout/orgChart1"/>
    <dgm:cxn modelId="{D9D21546-3843-4E47-9DE7-563831DF2F5C}" type="presParOf" srcId="{068A8FED-CA5C-4BD7-8688-F242C28416BC}" destId="{A51B91EA-3591-4639-AA6C-002BC9A43957}" srcOrd="0" destOrd="0" presId="urn:microsoft.com/office/officeart/2005/8/layout/orgChart1"/>
    <dgm:cxn modelId="{04C613E1-9F79-47E2-B7B5-DF4EC415AAC7}" type="presOf" srcId="{85B21F22-092F-41D8-A5B0-1C822D6B47EC}" destId="{A51B91EA-3591-4639-AA6C-002BC9A43957}" srcOrd="0" destOrd="0" presId="urn:microsoft.com/office/officeart/2005/8/layout/orgChart1"/>
    <dgm:cxn modelId="{0C7EC332-4D51-4333-AB21-71173E18FD2F}" type="presParOf" srcId="{068A8FED-CA5C-4BD7-8688-F242C28416BC}" destId="{BF94864D-8D17-4508-B971-AE89035901D9}" srcOrd="1" destOrd="0" presId="urn:microsoft.com/office/officeart/2005/8/layout/orgChart1"/>
    <dgm:cxn modelId="{18E19A79-2CF0-48BE-A964-CCE3E301B3C3}" type="presOf" srcId="{85B21F22-092F-41D8-A5B0-1C822D6B47EC}" destId="{BF94864D-8D17-4508-B971-AE89035901D9}" srcOrd="1" destOrd="0" presId="urn:microsoft.com/office/officeart/2005/8/layout/orgChart1"/>
    <dgm:cxn modelId="{94EE19A0-D6DA-4A23-867B-BCDC5504E891}" type="presParOf" srcId="{E067CD60-E68F-4D4F-9F8C-DAF7F0A7360E}" destId="{7BD17173-27D9-4DF2-89C0-1D25C9DCE403}" srcOrd="1" destOrd="0" presId="urn:microsoft.com/office/officeart/2005/8/layout/orgChart1"/>
    <dgm:cxn modelId="{CCED6DEB-CE95-4FC5-AFD3-A5FE062332CC}" type="presParOf" srcId="{E067CD60-E68F-4D4F-9F8C-DAF7F0A7360E}" destId="{482AE165-398A-469D-8D88-D60CDA634229}" srcOrd="2" destOrd="0" presId="urn:microsoft.com/office/officeart/2005/8/layout/orgChart1"/>
    <dgm:cxn modelId="{73F89E95-801F-44CA-BA21-B962EAB950A4}" type="presParOf" srcId="{938F920C-FC37-49B7-AA64-9F26C85B7F96}" destId="{AAB0DB41-EA66-4718-8BE2-DDE28C0B535E}" srcOrd="2" destOrd="0" presId="urn:microsoft.com/office/officeart/2005/8/layout/orgChart1"/>
    <dgm:cxn modelId="{DE6D7D26-FDF2-45A3-A4CF-FC700E8457AE}" type="presOf" srcId="{8D71E19B-727B-4234-BC3F-FBD3B9A10CB7}" destId="{AAB0DB41-EA66-4718-8BE2-DDE28C0B535E}" srcOrd="0" destOrd="0" presId="urn:microsoft.com/office/officeart/2005/8/layout/orgChart1"/>
    <dgm:cxn modelId="{6C6C53CB-6237-4522-BACD-15A463B4EB00}" type="presParOf" srcId="{938F920C-FC37-49B7-AA64-9F26C85B7F96}" destId="{0186DF74-2B5B-4F9C-A301-CAD9B8CF7720}" srcOrd="3" destOrd="0" presId="urn:microsoft.com/office/officeart/2005/8/layout/orgChart1"/>
    <dgm:cxn modelId="{61ABE6C3-979B-4B67-BA83-C73BF7C975E0}" type="presParOf" srcId="{0186DF74-2B5B-4F9C-A301-CAD9B8CF7720}" destId="{B2EECC54-CACF-4522-8C14-B00685E5A454}" srcOrd="0" destOrd="0" presId="urn:microsoft.com/office/officeart/2005/8/layout/orgChart1"/>
    <dgm:cxn modelId="{4AB4144B-BC5E-418C-A647-5C3C123B9381}" type="presParOf" srcId="{B2EECC54-CACF-4522-8C14-B00685E5A454}" destId="{C5A80259-CA15-4AE9-93C7-0F172686C53D}" srcOrd="0" destOrd="0" presId="urn:microsoft.com/office/officeart/2005/8/layout/orgChart1"/>
    <dgm:cxn modelId="{4464B03B-3440-4385-A07D-94C2BEB9DBCC}" type="presOf" srcId="{1DE83050-27A3-4CEF-B479-3BA1F0A5A1E2}" destId="{C5A80259-CA15-4AE9-93C7-0F172686C53D}" srcOrd="0" destOrd="0" presId="urn:microsoft.com/office/officeart/2005/8/layout/orgChart1"/>
    <dgm:cxn modelId="{3616B483-5BD1-4169-8590-E4B7C27843CA}" type="presParOf" srcId="{B2EECC54-CACF-4522-8C14-B00685E5A454}" destId="{7DDE0092-C59F-4D12-B6B5-DF1ABD727C9E}" srcOrd="1" destOrd="0" presId="urn:microsoft.com/office/officeart/2005/8/layout/orgChart1"/>
    <dgm:cxn modelId="{340F6169-FFF1-4B2B-B8FB-B58E59A01DB2}" type="presOf" srcId="{1DE83050-27A3-4CEF-B479-3BA1F0A5A1E2}" destId="{7DDE0092-C59F-4D12-B6B5-DF1ABD727C9E}" srcOrd="1" destOrd="0" presId="urn:microsoft.com/office/officeart/2005/8/layout/orgChart1"/>
    <dgm:cxn modelId="{8FBD06AD-55FB-413F-B873-35DE2874D6D9}" type="presParOf" srcId="{0186DF74-2B5B-4F9C-A301-CAD9B8CF7720}" destId="{77948D69-B1C0-45DB-B084-8659F41FAE39}" srcOrd="1" destOrd="0" presId="urn:microsoft.com/office/officeart/2005/8/layout/orgChart1"/>
    <dgm:cxn modelId="{A4FEE390-85AE-45A3-948B-D7909A39AF81}" type="presParOf" srcId="{0186DF74-2B5B-4F9C-A301-CAD9B8CF7720}" destId="{D0A53D22-14E9-4750-AC96-5018D0BB5AB7}" srcOrd="2" destOrd="0" presId="urn:microsoft.com/office/officeart/2005/8/layout/orgChart1"/>
    <dgm:cxn modelId="{0B029429-C420-4C29-9BD0-4B88C043F9FF}" type="presParOf" srcId="{938F920C-FC37-49B7-AA64-9F26C85B7F96}" destId="{4892DD6C-E12B-47C5-A5CE-FCA7033BB35E}" srcOrd="4" destOrd="0" presId="urn:microsoft.com/office/officeart/2005/8/layout/orgChart1"/>
    <dgm:cxn modelId="{DE17EA3C-FAE1-4074-A054-2CDBA659C2F1}" type="presOf" srcId="{AB658AF4-F8D4-4309-9DD5-52EFA735B064}" destId="{4892DD6C-E12B-47C5-A5CE-FCA7033BB35E}" srcOrd="0" destOrd="0" presId="urn:microsoft.com/office/officeart/2005/8/layout/orgChart1"/>
    <dgm:cxn modelId="{791EBC62-0FA7-4E80-A081-F1BAAADBFE81}" type="presParOf" srcId="{938F920C-FC37-49B7-AA64-9F26C85B7F96}" destId="{8B09C5F0-B371-485C-BA10-9E791FEE430E}" srcOrd="5" destOrd="0" presId="urn:microsoft.com/office/officeart/2005/8/layout/orgChart1"/>
    <dgm:cxn modelId="{298501FA-EB07-4455-8918-3F9A1E7FA908}" type="presParOf" srcId="{8B09C5F0-B371-485C-BA10-9E791FEE430E}" destId="{3E0C7B97-FF3D-4EC8-A736-14DC17925F61}" srcOrd="0" destOrd="0" presId="urn:microsoft.com/office/officeart/2005/8/layout/orgChart1"/>
    <dgm:cxn modelId="{1B554020-91B1-4BAE-9BB7-2E0E1B0FB5B5}" type="presParOf" srcId="{3E0C7B97-FF3D-4EC8-A736-14DC17925F61}" destId="{4F096C2A-1BF1-404B-94DA-620E203EFD49}" srcOrd="0" destOrd="0" presId="urn:microsoft.com/office/officeart/2005/8/layout/orgChart1"/>
    <dgm:cxn modelId="{19E3F65C-6980-4282-A3E2-59F6B82A7A19}" type="presOf" srcId="{C3275F40-69B8-4F7A-A4A0-A50752C4EB4D}" destId="{4F096C2A-1BF1-404B-94DA-620E203EFD49}" srcOrd="0" destOrd="0" presId="urn:microsoft.com/office/officeart/2005/8/layout/orgChart1"/>
    <dgm:cxn modelId="{9F81EAB9-2BA2-47C2-BFA9-C3F7C0A1497C}" type="presParOf" srcId="{3E0C7B97-FF3D-4EC8-A736-14DC17925F61}" destId="{23D07655-24D9-4AF6-A915-414B3F80A669}" srcOrd="1" destOrd="0" presId="urn:microsoft.com/office/officeart/2005/8/layout/orgChart1"/>
    <dgm:cxn modelId="{25217D71-3842-4AEC-96A3-B513EB073B45}" type="presOf" srcId="{C3275F40-69B8-4F7A-A4A0-A50752C4EB4D}" destId="{23D07655-24D9-4AF6-A915-414B3F80A669}" srcOrd="1" destOrd="0" presId="urn:microsoft.com/office/officeart/2005/8/layout/orgChart1"/>
    <dgm:cxn modelId="{C570D518-F9F2-4EB6-A5F7-A1870084FBDB}" type="presParOf" srcId="{8B09C5F0-B371-485C-BA10-9E791FEE430E}" destId="{0097F0C6-14F7-4080-A967-1CBAB2BA0EFE}" srcOrd="1" destOrd="0" presId="urn:microsoft.com/office/officeart/2005/8/layout/orgChart1"/>
    <dgm:cxn modelId="{BB5A49E5-62E3-4E7B-95B2-CC5DEFDF1956}" type="presParOf" srcId="{8B09C5F0-B371-485C-BA10-9E791FEE430E}" destId="{A9299B96-6959-4680-8B02-6CD5DD1623A3}" srcOrd="2" destOrd="0" presId="urn:microsoft.com/office/officeart/2005/8/layout/orgChart1"/>
    <dgm:cxn modelId="{0CB3D9EA-534C-4AA3-81F7-C0BFFC31551E}" type="presParOf" srcId="{938F920C-FC37-49B7-AA64-9F26C85B7F96}" destId="{4F21EFD5-5BBF-4871-A128-C46A5D0BC59C}" srcOrd="6" destOrd="0" presId="urn:microsoft.com/office/officeart/2005/8/layout/orgChart1"/>
    <dgm:cxn modelId="{9050F74A-B51E-4160-A7F2-6A06D7E788CC}" type="presOf" srcId="{2E6CC57F-D09C-41A2-92F6-9F7B3B4147ED}" destId="{4F21EFD5-5BBF-4871-A128-C46A5D0BC59C}" srcOrd="0" destOrd="0" presId="urn:microsoft.com/office/officeart/2005/8/layout/orgChart1"/>
    <dgm:cxn modelId="{AE2C914F-5801-4F43-8C71-B1CDE52ADCBA}" type="presParOf" srcId="{938F920C-FC37-49B7-AA64-9F26C85B7F96}" destId="{C120D59A-BE42-4881-BC58-B47ED2C59987}" srcOrd="7" destOrd="0" presId="urn:microsoft.com/office/officeart/2005/8/layout/orgChart1"/>
    <dgm:cxn modelId="{5FE77B77-0441-40AF-945A-D4B26BDB56FB}" type="presParOf" srcId="{C120D59A-BE42-4881-BC58-B47ED2C59987}" destId="{92BCC545-7435-415E-BD09-EDED15EA98DC}" srcOrd="0" destOrd="0" presId="urn:microsoft.com/office/officeart/2005/8/layout/orgChart1"/>
    <dgm:cxn modelId="{BE584C77-BFCC-481E-BAEC-83175E3BF7E0}" type="presParOf" srcId="{92BCC545-7435-415E-BD09-EDED15EA98DC}" destId="{75409B1E-964A-481A-A820-6D338599C519}" srcOrd="0" destOrd="0" presId="urn:microsoft.com/office/officeart/2005/8/layout/orgChart1"/>
    <dgm:cxn modelId="{0C45C39B-47EF-40CC-8B2B-E82219051A91}" type="presOf" srcId="{41D3B980-7A26-4E29-9952-CBC06BEEE7F8}" destId="{75409B1E-964A-481A-A820-6D338599C519}" srcOrd="0" destOrd="0" presId="urn:microsoft.com/office/officeart/2005/8/layout/orgChart1"/>
    <dgm:cxn modelId="{EF41BAFE-500B-4252-B620-CBE1303A9ACE}" type="presParOf" srcId="{92BCC545-7435-415E-BD09-EDED15EA98DC}" destId="{AF46030A-F4A5-4739-A0E0-E13BE0ECF38D}" srcOrd="1" destOrd="0" presId="urn:microsoft.com/office/officeart/2005/8/layout/orgChart1"/>
    <dgm:cxn modelId="{9FC0A5FA-B5F3-4110-9564-A12E08E1BCA4}" type="presOf" srcId="{41D3B980-7A26-4E29-9952-CBC06BEEE7F8}" destId="{AF46030A-F4A5-4739-A0E0-E13BE0ECF38D}" srcOrd="1" destOrd="0" presId="urn:microsoft.com/office/officeart/2005/8/layout/orgChart1"/>
    <dgm:cxn modelId="{2F16FE0D-5CC3-42D8-B50D-3006EA5545CE}" type="presParOf" srcId="{C120D59A-BE42-4881-BC58-B47ED2C59987}" destId="{E6E46850-0BFE-4BA4-9357-D82399411592}" srcOrd="1" destOrd="0" presId="urn:microsoft.com/office/officeart/2005/8/layout/orgChart1"/>
    <dgm:cxn modelId="{7E62BF3F-FE58-47D0-B64F-D2BFA864D5A3}" type="presParOf" srcId="{C120D59A-BE42-4881-BC58-B47ED2C59987}" destId="{1DAC09B3-CBA6-4E78-9E8F-618D751880F3}" srcOrd="2" destOrd="0" presId="urn:microsoft.com/office/officeart/2005/8/layout/orgChart1"/>
    <dgm:cxn modelId="{139DFC3B-FFE2-4A74-87BA-152E005B8EE8}" type="presParOf" srcId="{BF88A792-B8F7-4296-B262-C38FB68E3B37}" destId="{1C81299D-E4EE-4D1B-9642-1329F756975B}" srcOrd="2" destOrd="0" presId="urn:microsoft.com/office/officeart/2005/8/layout/orgChart1"/>
    <dgm:cxn modelId="{9A03F5CA-2E09-44FB-8391-518853D8F6DE}" type="presParOf" srcId="{0EE22B2B-DCF9-4B12-808F-5EE706ECC1D7}" destId="{95BDF3BD-C71A-4CAD-BAB1-C6D804426E9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4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A2D75600-162A-4880-906E-305D88FBCDA7}" type="doc">
      <dgm:prSet loTypeId="urn:microsoft.com/office/officeart/2005/8/layout/orgChart1" loCatId="hierarchy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zh-CN" altLang="en-US"/>
        </a:p>
      </dgm:t>
    </dgm:pt>
    <dgm:pt modelId="{4360A2DF-CD85-4B82-B6A8-04EB39B757EB}" type="parTrans" cxnId="{2C694511-D60F-4BB3-8826-C320106F8180}">
      <dgm:prSet custT="1"/>
      <dgm:spPr/>
      <dgm:t>
        <a:bodyPr/>
        <a:lstStyle/>
        <a:p>
          <a:endParaRPr lang="zh-CN" altLang="en-US" sz="1000" b="1"/>
        </a:p>
      </dgm:t>
    </dgm:pt>
    <dgm:pt modelId="{11A8FCAC-0E08-4DC4-A865-3E4E91AEB177}">
      <dgm:prSet phldrT="[Text]" custT="1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>
        <a:solidFill>
          <a:srgbClr val="0070C0"/>
        </a:solidFill>
      </dgm:spPr>
      <dgm:t>
        <a:bodyPr/>
        <a:lstStyle/>
        <a:p>
          <a:r>
            <a:rPr lang="en-US" altLang="zh-CN" sz="1400" b="1" smtClean="0"/>
            <a:t>Site Support</a:t>
          </a:r>
          <a:endParaRPr lang="zh-CN" altLang="en-US" sz="1400" b="1"/>
        </a:p>
      </dgm:t>
    </dgm:pt>
    <dgm:pt modelId="{A719971C-FF66-4A89-97E9-754C2977839D}" type="parTrans" cxnId="{F7AAF541-A3D6-43D7-B0CF-B5E91A660274}">
      <dgm:prSet custT="1"/>
      <dgm:spPr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B197B6E5-ADCF-47D1-B857-8C660DF52E6D}">
      <dgm:prSet phldrT="[Text]" custT="1"/>
      <dgm:spPr>
        <a:solidFill>
          <a:srgbClr val="006600">
            <a:alpha val="70000"/>
          </a:srgbClr>
        </a:solidFill>
      </dgm:spPr>
      <dgm:t>
        <a:bodyPr/>
        <a:lstStyle/>
        <a:p>
          <a:r>
            <a:rPr lang="en-US" altLang="zh-CN" sz="1050" b="1" smtClean="0"/>
            <a:t>Site HR</a:t>
          </a:r>
          <a:endParaRPr lang="zh-CN" altLang="en-US" sz="1050" b="1"/>
        </a:p>
      </dgm:t>
    </dgm:pt>
    <dgm:pt modelId="{40114D34-FA25-43CC-BE0C-4B13015425A3}" type="parTrans" cxnId="{A4B5EC1D-9EC1-48CC-8B17-169179C272C2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BABD0781-E9AC-4D23-956E-3AC9D9216478}">
      <dgm:prSet custT="1"/>
      <dgm:spPr>
        <a:solidFill>
          <a:srgbClr val="006600">
            <a:alpha val="50000"/>
          </a:srgbClr>
        </a:solidFill>
      </dgm:spPr>
      <dgm:t>
        <a:bodyPr/>
        <a:lstStyle/>
        <a:p>
          <a:r>
            <a:rPr lang="zh-CN" altLang="en-US" sz="1050" b="1" smtClean="0"/>
            <a:t>增减异动名单审核、申报及结果维护</a:t>
          </a:r>
          <a:endParaRPr lang="zh-CN" altLang="en-US" sz="1050" b="1"/>
        </a:p>
      </dgm:t>
    </dgm:pt>
    <dgm:pt modelId="{B7BFC119-1848-4292-95BC-D1B1D5E508F6}" type="sibTrans" cxnId="{A4B5EC1D-9EC1-48CC-8B17-169179C272C2}">
      <dgm:prSet custT="1"/>
      <dgm:spPr/>
      <dgm:t>
        <a:bodyPr/>
        <a:lstStyle/>
        <a:p>
          <a:endParaRPr lang="zh-CN" altLang="en-US" sz="1000" b="1"/>
        </a:p>
      </dgm:t>
    </dgm:pt>
    <dgm:pt modelId="{67DACDF9-85EB-4DBE-B222-128414EFCC7E}" type="parTrans" cxnId="{1AE4AF6D-7F39-4DA3-B3AA-3D8C6CB9164F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68335A0E-1BF7-4589-83BF-E5B9B13290CC}">
      <dgm:prSet custT="1"/>
      <dgm:spPr>
        <a:solidFill>
          <a:srgbClr val="006600">
            <a:alpha val="50000"/>
          </a:srgbClr>
        </a:solidFill>
      </dgm:spPr>
      <dgm:t>
        <a:bodyPr/>
        <a:lstStyle/>
        <a:p>
          <a:pPr algn="ctr"/>
          <a:r>
            <a:rPr lang="zh-CN" altLang="en-US" sz="1050" b="1" smtClean="0"/>
            <a:t>调基名单审核、申报及结果维护</a:t>
          </a:r>
          <a:endParaRPr lang="zh-CN" altLang="en-US" sz="1050" b="1"/>
        </a:p>
      </dgm:t>
    </dgm:pt>
    <dgm:pt modelId="{E44BEF91-F2E0-4731-8152-B780E32337B8}" type="sibTrans" cxnId="{1AE4AF6D-7F39-4DA3-B3AA-3D8C6CB9164F}">
      <dgm:prSet custT="1"/>
      <dgm:spPr/>
      <dgm:t>
        <a:bodyPr/>
        <a:lstStyle/>
        <a:p>
          <a:endParaRPr lang="zh-CN" altLang="en-US" sz="1000" b="1"/>
        </a:p>
      </dgm:t>
    </dgm:pt>
    <dgm:pt modelId="{E374E87D-BB71-42B0-8994-57268C4BE684}" type="parTrans" cxnId="{99573BA2-BA97-4171-ABB6-084CE4AC2EF9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F3EB0434-6DB2-4463-9AB9-8212B464151D}">
      <dgm:prSet custT="1"/>
      <dgm:spPr>
        <a:solidFill>
          <a:srgbClr val="006600">
            <a:alpha val="50000"/>
          </a:srgbClr>
        </a:solidFill>
      </dgm:spPr>
      <dgm:t>
        <a:bodyPr/>
        <a:lstStyle/>
        <a:p>
          <a:r>
            <a:rPr lang="zh-CN" altLang="en-US" sz="1050" b="1" smtClean="0"/>
            <a:t>社保请款明细核对、请款单制作</a:t>
          </a:r>
          <a:endParaRPr lang="zh-CN" altLang="en-US" sz="1050" b="1"/>
        </a:p>
      </dgm:t>
    </dgm:pt>
    <dgm:pt modelId="{ABC3564F-5B5D-4B10-93DD-4DAC43932901}" type="sibTrans" cxnId="{99573BA2-BA97-4171-ABB6-084CE4AC2EF9}">
      <dgm:prSet custT="1"/>
      <dgm:spPr/>
      <dgm:t>
        <a:bodyPr/>
        <a:lstStyle/>
        <a:p>
          <a:endParaRPr lang="zh-CN" altLang="en-US" sz="1000" b="1"/>
        </a:p>
      </dgm:t>
    </dgm:pt>
    <dgm:pt modelId="{2B1F9752-801D-4321-BD78-957813C3FE99}" type="parTrans" cxnId="{9ABBE735-18A3-4601-93C5-67E221D153A8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51FE352F-2201-43B8-B5E2-1E964982B477}">
      <dgm:prSet custT="1"/>
      <dgm:spPr>
        <a:solidFill>
          <a:srgbClr val="006600">
            <a:alpha val="50000"/>
          </a:srgbClr>
        </a:solidFill>
      </dgm:spPr>
      <dgm:t>
        <a:bodyPr/>
        <a:lstStyle/>
        <a:p>
          <a:r>
            <a:rPr lang="zh-CN" altLang="en-US" sz="1050" b="1" smtClean="0"/>
            <a:t>社保账务处理（坏账</a:t>
          </a:r>
          <a:r>
            <a:rPr lang="en-US" altLang="zh-CN" sz="1050" b="1" smtClean="0"/>
            <a:t>/</a:t>
          </a:r>
          <a:r>
            <a:rPr lang="zh-CN" altLang="en-US" sz="1050" b="1" smtClean="0"/>
            <a:t>多缴款）</a:t>
          </a:r>
          <a:endParaRPr lang="zh-CN" altLang="en-US" sz="1050" b="1"/>
        </a:p>
      </dgm:t>
    </dgm:pt>
    <dgm:pt modelId="{12A5BA1F-893D-4D29-BE2D-33A8C1D446E6}" type="sibTrans" cxnId="{9ABBE735-18A3-4601-93C5-67E221D153A8}">
      <dgm:prSet custT="1"/>
      <dgm:spPr/>
      <dgm:t>
        <a:bodyPr/>
        <a:lstStyle/>
        <a:p>
          <a:endParaRPr lang="zh-CN" altLang="en-US" sz="1400" b="1"/>
        </a:p>
      </dgm:t>
    </dgm:pt>
    <dgm:pt modelId="{8F9A18D9-98FA-4BE9-B4F6-69141184838C}" type="parTrans" cxnId="{1064ABAC-6BFB-4C57-908C-65B9491632E2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EF3948FF-BE68-414A-AC1D-1A1C6810A482}">
      <dgm:prSet custT="1"/>
      <dgm:spPr>
        <a:solidFill>
          <a:srgbClr val="006600">
            <a:alpha val="50000"/>
          </a:srgbClr>
        </a:solidFill>
      </dgm:spPr>
      <dgm:t>
        <a:bodyPr/>
        <a:lstStyle/>
        <a:p>
          <a:r>
            <a:rPr lang="zh-CN" altLang="en-US" sz="1050" b="1" smtClean="0"/>
            <a:t>社保事务</a:t>
          </a:r>
          <a:r>
            <a:rPr lang="en-US" altLang="zh-CN" sz="1050" b="1" smtClean="0"/>
            <a:t>/</a:t>
          </a:r>
          <a:r>
            <a:rPr lang="zh-CN" altLang="en-US" sz="1050" b="1" smtClean="0"/>
            <a:t>待遇管理</a:t>
          </a:r>
          <a:endParaRPr lang="zh-CN" altLang="en-US" sz="1050" b="1"/>
        </a:p>
      </dgm:t>
    </dgm:pt>
    <dgm:pt modelId="{410963AC-045F-4988-BC0C-1136A44229CD}" type="sibTrans" cxnId="{1064ABAC-6BFB-4C57-908C-65B9491632E2}">
      <dgm:prSet custT="1"/>
      <dgm:spPr/>
      <dgm:t>
        <a:bodyPr/>
        <a:lstStyle/>
        <a:p>
          <a:endParaRPr lang="zh-CN" altLang="en-US" sz="1400" b="1"/>
        </a:p>
      </dgm:t>
    </dgm:pt>
    <dgm:pt modelId="{283567BC-0606-4FC3-BB10-1B65B1BE5783}" type="sibTrans" cxnId="{F7AAF541-A3D6-43D7-B0CF-B5E91A660274}">
      <dgm:prSet custT="1"/>
      <dgm:spPr/>
      <dgm:t>
        <a:bodyPr/>
        <a:lstStyle/>
        <a:p>
          <a:endParaRPr lang="zh-CN" altLang="en-US" sz="1000" b="1"/>
        </a:p>
      </dgm:t>
    </dgm:pt>
    <dgm:pt modelId="{43A915AC-862B-4263-8AEE-C7827932434A}" type="parTrans" cxnId="{9FC9017E-B344-4F3E-9B07-448075FD92C8}">
      <dgm:prSet custT="1"/>
      <dgm:spPr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CDD19576-6118-4A24-B822-C0BB812E4136}">
      <dgm:prSet custT="1"/>
      <dgm:spPr>
        <a:solidFill>
          <a:srgbClr val="00B0F0"/>
        </a:solidFill>
      </dgm:spPr>
      <dgm:t>
        <a:bodyPr/>
        <a:lstStyle/>
        <a:p>
          <a:r>
            <a:rPr lang="zh-CN" altLang="en-US" sz="1050" b="1" smtClean="0"/>
            <a:t>行政专员</a:t>
          </a:r>
          <a:endParaRPr lang="zh-CN" altLang="en-US" sz="1050" b="1"/>
        </a:p>
      </dgm:t>
    </dgm:pt>
    <dgm:pt modelId="{5904FF3D-AEBD-4FD2-AB5F-2F6FD8BFFDA7}" type="parTrans" cxnId="{A7F216BB-D2A6-417F-ACB3-83342D8AD090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032E6C11-46B2-4E00-BD9F-DBD474013E40}">
      <dgm:prSet custT="1"/>
      <dgm:spPr>
        <a:solidFill>
          <a:srgbClr val="00B0F0"/>
        </a:solidFill>
      </dgm:spPr>
      <dgm:t>
        <a:bodyPr/>
        <a:lstStyle/>
        <a:p>
          <a:r>
            <a:rPr lang="en-US" altLang="zh-CN" sz="1050" b="1" smtClean="0"/>
            <a:t>CMS</a:t>
          </a:r>
          <a:r>
            <a:rPr lang="zh-CN" altLang="en-US" sz="1050" b="1" smtClean="0"/>
            <a:t>餐厅名单上传</a:t>
          </a:r>
          <a:endParaRPr lang="zh-CN" altLang="en-US" sz="1050" b="1"/>
        </a:p>
      </dgm:t>
    </dgm:pt>
    <dgm:pt modelId="{D6B3A8F1-6DD3-4B5B-AD70-2340725F244F}" type="sibTrans" cxnId="{A7F216BB-D2A6-417F-ACB3-83342D8AD090}">
      <dgm:prSet custT="1"/>
      <dgm:spPr/>
      <dgm:t>
        <a:bodyPr/>
        <a:lstStyle/>
        <a:p>
          <a:endParaRPr lang="zh-CN" altLang="en-US" sz="1000" b="1"/>
        </a:p>
      </dgm:t>
    </dgm:pt>
    <dgm:pt modelId="{CEB6EBEA-F2AC-44F7-A434-61B7AF619B56}" type="parTrans" cxnId="{8F77DFE3-6F6A-4D49-B44E-5E14EAE974AB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FA71AA78-27E2-42E6-9B0B-F89BD379636F}">
      <dgm:prSet custT="1"/>
      <dgm:spPr>
        <a:solidFill>
          <a:srgbClr val="00B0F0"/>
        </a:solidFill>
      </dgm:spPr>
      <dgm:t>
        <a:bodyPr/>
        <a:lstStyle/>
        <a:p>
          <a:r>
            <a:rPr lang="zh-CN" altLang="en-US" sz="1050" b="1" smtClean="0"/>
            <a:t>增减异动名单审核、申报及结果维护</a:t>
          </a:r>
          <a:endParaRPr lang="zh-CN" altLang="en-US" sz="1050" b="1"/>
        </a:p>
      </dgm:t>
    </dgm:pt>
    <dgm:pt modelId="{FED9E232-39A7-4D08-89EB-574108D419A7}" type="sibTrans" cxnId="{8F77DFE3-6F6A-4D49-B44E-5E14EAE974AB}">
      <dgm:prSet custT="1"/>
      <dgm:spPr/>
      <dgm:t>
        <a:bodyPr/>
        <a:lstStyle/>
        <a:p>
          <a:endParaRPr lang="zh-CN" altLang="en-US" sz="1000" b="1"/>
        </a:p>
      </dgm:t>
    </dgm:pt>
    <dgm:pt modelId="{7A275504-BFCC-4290-880B-480EF7A6E14C}" type="parTrans" cxnId="{BA169C5F-CD0E-4FA2-A1EF-922C58308563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A66DE2D0-8D4B-4A44-934C-98104C1FF0E2}">
      <dgm:prSet custT="1"/>
      <dgm:spPr>
        <a:solidFill>
          <a:srgbClr val="00B0F0"/>
        </a:solidFill>
      </dgm:spPr>
      <dgm:t>
        <a:bodyPr/>
        <a:lstStyle/>
        <a:p>
          <a:r>
            <a:rPr lang="zh-CN" altLang="en-US" sz="1050" b="1" smtClean="0"/>
            <a:t>调基名单审核、申报及结果维护</a:t>
          </a:r>
          <a:endParaRPr lang="zh-CN" altLang="en-US" sz="1050" b="1"/>
        </a:p>
      </dgm:t>
    </dgm:pt>
    <dgm:pt modelId="{17940AF9-5B65-4113-98ED-D15B1A04D120}" type="sibTrans" cxnId="{BA169C5F-CD0E-4FA2-A1EF-922C58308563}">
      <dgm:prSet custT="1"/>
      <dgm:spPr/>
      <dgm:t>
        <a:bodyPr/>
        <a:lstStyle/>
        <a:p>
          <a:endParaRPr lang="zh-CN" altLang="en-US" sz="1000" b="1"/>
        </a:p>
      </dgm:t>
    </dgm:pt>
    <dgm:pt modelId="{9CD08976-FF26-4EE2-AF30-A205325E1562}" type="parTrans" cxnId="{D472F781-09F4-48C3-9610-34A207A4E37F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A6BA1023-F3F1-44F4-86E9-C1F2E2D01798}">
      <dgm:prSet custT="1"/>
      <dgm:spPr>
        <a:solidFill>
          <a:srgbClr val="00B0F0"/>
        </a:solidFill>
      </dgm:spPr>
      <dgm:t>
        <a:bodyPr/>
        <a:lstStyle/>
        <a:p>
          <a:r>
            <a:rPr lang="zh-CN" altLang="en-US" sz="1050" b="1" smtClean="0"/>
            <a:t>社保请款明细核对、请款单制作</a:t>
          </a:r>
          <a:endParaRPr lang="zh-CN" altLang="en-US" sz="1050" b="1"/>
        </a:p>
      </dgm:t>
    </dgm:pt>
    <dgm:pt modelId="{1119F458-687A-4481-B5FB-E0C63D12BEE8}" type="sibTrans" cxnId="{D472F781-09F4-48C3-9610-34A207A4E37F}">
      <dgm:prSet custT="1"/>
      <dgm:spPr/>
      <dgm:t>
        <a:bodyPr/>
        <a:lstStyle/>
        <a:p>
          <a:endParaRPr lang="zh-CN" altLang="en-US" sz="1000" b="1"/>
        </a:p>
      </dgm:t>
    </dgm:pt>
    <dgm:pt modelId="{6A8C90FB-2B75-4ABA-8A5B-9D5459242CD1}" type="parTrans" cxnId="{2DAB0249-BC40-46AB-9365-87A2245A22DA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08DFFBCA-E5BC-4993-AC52-DAA25BEA8628}">
      <dgm:prSet custT="1"/>
      <dgm:spPr>
        <a:solidFill>
          <a:srgbClr val="00B0F0"/>
        </a:solidFill>
      </dgm:spPr>
      <dgm:t>
        <a:bodyPr/>
        <a:lstStyle/>
        <a:p>
          <a:r>
            <a:rPr lang="zh-CN" altLang="en-US" sz="1050" b="1" smtClean="0"/>
            <a:t>社保事务处理</a:t>
          </a:r>
          <a:endParaRPr lang="zh-CN" altLang="en-US" sz="1050" b="1"/>
        </a:p>
      </dgm:t>
    </dgm:pt>
    <dgm:pt modelId="{13317CD6-43D4-48CC-AFD6-32F8C6C0E3D9}" type="sibTrans" cxnId="{2DAB0249-BC40-46AB-9365-87A2245A22DA}">
      <dgm:prSet custT="1"/>
      <dgm:spPr/>
      <dgm:t>
        <a:bodyPr/>
        <a:lstStyle/>
        <a:p>
          <a:endParaRPr lang="zh-CN" altLang="en-US" sz="1000" b="1"/>
        </a:p>
      </dgm:t>
    </dgm:pt>
    <dgm:pt modelId="{E3297898-4394-472C-8D09-306834872FC2}" type="sibTrans" cxnId="{9FC9017E-B344-4F3E-9B07-448075FD92C8}">
      <dgm:prSet custT="1"/>
      <dgm:spPr/>
      <dgm:t>
        <a:bodyPr/>
        <a:lstStyle/>
        <a:p>
          <a:endParaRPr lang="zh-CN" altLang="en-US" sz="1000" b="1"/>
        </a:p>
      </dgm:t>
    </dgm:pt>
    <dgm:pt modelId="{05F2964E-7716-4C79-A8F9-E385979B633B}" type="parTrans" cxnId="{50B4A871-FB73-4BE0-B8BE-05A1CCE152C9}">
      <dgm:prSet custT="1"/>
      <dgm:spPr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DF9A8777-2194-4325-A239-92962A28953C}">
      <dgm:prSet phldrT="[Text]" custT="1"/>
      <dgm:spPr>
        <a:solidFill>
          <a:srgbClr val="CC00CC"/>
        </a:solidFill>
      </dgm:spPr>
      <dgm:t>
        <a:bodyPr/>
        <a:lstStyle/>
        <a:p>
          <a:r>
            <a:rPr lang="zh-CN" altLang="en-US" sz="1050" b="1" smtClean="0"/>
            <a:t>餐厅经理</a:t>
          </a:r>
          <a:endParaRPr lang="zh-CN" altLang="en-US" sz="1050" b="1"/>
        </a:p>
      </dgm:t>
    </dgm:pt>
    <dgm:pt modelId="{26BFE634-CF2D-4ACB-B0FA-EEFA2EB818C8}" type="parTrans" cxnId="{3A7C056E-FA1D-430D-93D9-ED57AD22A3B1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2981DC8D-01A1-4C2F-BBEA-5A648BB70F2B}">
      <dgm:prSet phldrT="[Text]" custT="1"/>
      <dgm:spPr>
        <a:solidFill>
          <a:srgbClr val="CC00CC"/>
        </a:solidFill>
      </dgm:spPr>
      <dgm:t>
        <a:bodyPr/>
        <a:lstStyle/>
        <a:p>
          <a:r>
            <a:rPr lang="zh-CN" altLang="en-US" sz="1050" b="1" smtClean="0"/>
            <a:t>餐厅名单上传（</a:t>
          </a:r>
          <a:r>
            <a:rPr lang="en-US" altLang="zh-CN" sz="1050" b="1" smtClean="0"/>
            <a:t>CMS</a:t>
          </a:r>
          <a:r>
            <a:rPr lang="zh-CN" altLang="en-US" sz="1050" b="1" smtClean="0"/>
            <a:t>）</a:t>
          </a:r>
          <a:endParaRPr lang="zh-CN" altLang="en-US" sz="1050" b="1"/>
        </a:p>
      </dgm:t>
    </dgm:pt>
    <dgm:pt modelId="{AB5C8E84-2FA6-4797-B6C3-B63D603FD561}" type="sibTrans" cxnId="{3A7C056E-FA1D-430D-93D9-ED57AD22A3B1}">
      <dgm:prSet custT="1"/>
      <dgm:spPr/>
      <dgm:t>
        <a:bodyPr/>
        <a:lstStyle/>
        <a:p>
          <a:endParaRPr lang="zh-CN" altLang="en-US" sz="1000" b="1"/>
        </a:p>
      </dgm:t>
    </dgm:pt>
    <dgm:pt modelId="{10927EEB-44AB-49EB-9731-A66212EC050D}" type="parTrans" cxnId="{45462255-BF94-4D24-A731-A01FFD77A16E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C85E5A1C-A443-4359-9B44-728A9F58E8C2}">
      <dgm:prSet custT="1"/>
      <dgm:spPr>
        <a:solidFill>
          <a:srgbClr val="CC00CC"/>
        </a:solidFill>
      </dgm:spPr>
      <dgm:t>
        <a:bodyPr/>
        <a:lstStyle/>
        <a:p>
          <a:r>
            <a:rPr lang="zh-CN" altLang="en-US" sz="1050" b="1" smtClean="0"/>
            <a:t>餐厅员工欠还款</a:t>
          </a:r>
          <a:r>
            <a:rPr lang="en-US" altLang="zh-CN" sz="1050" b="1" smtClean="0"/>
            <a:t>/</a:t>
          </a:r>
          <a:r>
            <a:rPr lang="zh-CN" altLang="en-US" sz="1050" b="1" smtClean="0"/>
            <a:t>预付款操作（</a:t>
          </a:r>
          <a:r>
            <a:rPr lang="en-US" altLang="zh-CN" sz="1050" b="1" smtClean="0"/>
            <a:t>CMS</a:t>
          </a:r>
          <a:r>
            <a:rPr lang="zh-CN" altLang="en-US" sz="1050" b="1" smtClean="0"/>
            <a:t>）</a:t>
          </a:r>
          <a:endParaRPr lang="zh-CN" altLang="en-US" sz="1050" b="1"/>
        </a:p>
      </dgm:t>
    </dgm:pt>
    <dgm:pt modelId="{53CEF51E-1153-47FD-A4C4-01E04D3623DB}" type="sibTrans" cxnId="{45462255-BF94-4D24-A731-A01FFD77A16E}">
      <dgm:prSet custT="1"/>
      <dgm:spPr/>
      <dgm:t>
        <a:bodyPr/>
        <a:lstStyle/>
        <a:p>
          <a:endParaRPr lang="zh-CN" altLang="en-US" sz="1000" b="1"/>
        </a:p>
      </dgm:t>
    </dgm:pt>
    <dgm:pt modelId="{DB15F8AB-35F9-4DF7-B5F3-9492A6D71A2E}" type="parTrans" cxnId="{FAF2A26E-0E7E-4F17-840D-88FDADFB8118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51C986A7-CB46-4BCD-8101-1642564EFC81}">
      <dgm:prSet phldrT="[Text]" custT="1"/>
      <dgm:spPr>
        <a:solidFill>
          <a:srgbClr val="CC00CC"/>
        </a:solidFill>
      </dgm:spPr>
      <dgm:t>
        <a:bodyPr/>
        <a:lstStyle/>
        <a:p>
          <a:r>
            <a:rPr lang="zh-CN" altLang="en-US" sz="1050" b="1" smtClean="0"/>
            <a:t>餐厅员工坏账</a:t>
          </a:r>
          <a:r>
            <a:rPr lang="en-US" altLang="zh-CN" sz="1050" b="1" smtClean="0"/>
            <a:t>/</a:t>
          </a:r>
          <a:r>
            <a:rPr lang="zh-CN" altLang="en-US" sz="1050" b="1" smtClean="0"/>
            <a:t>多缴款名单确认（</a:t>
          </a:r>
          <a:r>
            <a:rPr lang="en-US" altLang="zh-CN" sz="1050" b="1" smtClean="0"/>
            <a:t>CMS</a:t>
          </a:r>
          <a:r>
            <a:rPr lang="zh-CN" altLang="en-US" sz="1050" b="1" smtClean="0"/>
            <a:t>）</a:t>
          </a:r>
          <a:endParaRPr lang="zh-CN" altLang="en-US" sz="1050" b="1"/>
        </a:p>
      </dgm:t>
    </dgm:pt>
    <dgm:pt modelId="{DD13FD38-43A4-4051-AB81-55FF2F499855}" type="sibTrans" cxnId="{FAF2A26E-0E7E-4F17-840D-88FDADFB8118}">
      <dgm:prSet custT="1"/>
      <dgm:spPr/>
      <dgm:t>
        <a:bodyPr/>
        <a:lstStyle/>
        <a:p>
          <a:endParaRPr lang="zh-CN" altLang="en-US" sz="1000" b="1"/>
        </a:p>
      </dgm:t>
    </dgm:pt>
    <dgm:pt modelId="{86EC4524-38B2-49A6-B9B9-5D0E81F07AAE}" type="parTrans" cxnId="{A9972875-8DF6-4D52-BDD7-F89D2DF9C1BE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5B87F5A2-6858-4864-B2AC-122D9D9D4FCE}">
      <dgm:prSet phldrT="[Text]" custT="1"/>
      <dgm:spPr>
        <a:solidFill>
          <a:srgbClr val="CC00CC"/>
        </a:solidFill>
      </dgm:spPr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defRPr/>
          </a:pPr>
          <a:r>
            <a:rPr lang="zh-CN" altLang="en-US" sz="1050" b="1" smtClean="0"/>
            <a:t>代餐厅服务组申请社保事务（</a:t>
          </a:r>
          <a:r>
            <a:rPr lang="en-US" altLang="zh-CN" sz="1050" b="1" smtClean="0"/>
            <a:t>CMS</a:t>
          </a:r>
          <a:r>
            <a:rPr lang="zh-CN" altLang="en-US" sz="1050" b="1" smtClean="0"/>
            <a:t>）</a:t>
          </a:r>
          <a:endParaRPr lang="zh-CN" altLang="en-US" sz="1050" b="1"/>
        </a:p>
      </dgm:t>
    </dgm:pt>
    <dgm:pt modelId="{EFE81100-7908-4D4B-AFC6-6FBEEB49361A}" type="sibTrans" cxnId="{A9972875-8DF6-4D52-BDD7-F89D2DF9C1BE}">
      <dgm:prSet custT="1"/>
      <dgm:spPr/>
      <dgm:t>
        <a:bodyPr/>
        <a:lstStyle/>
        <a:p>
          <a:endParaRPr lang="zh-CN" altLang="en-US" sz="1000" b="1"/>
        </a:p>
      </dgm:t>
    </dgm:pt>
    <dgm:pt modelId="{260A6D04-5A8B-4A47-A3CE-CB1C897F7D87}" type="sibTrans" cxnId="{50B4A871-FB73-4BE0-B8BE-05A1CCE152C9}">
      <dgm:prSet custT="1"/>
      <dgm:spPr/>
      <dgm:t>
        <a:bodyPr/>
        <a:lstStyle/>
        <a:p>
          <a:endParaRPr lang="zh-CN" altLang="en-US" sz="1000" b="1"/>
        </a:p>
      </dgm:t>
    </dgm:pt>
    <dgm:pt modelId="{8C8257D0-CD29-4B9F-86D8-94B596B1CC64}" type="parTrans" cxnId="{51BA576A-AB69-4E6C-9F24-9B6772DFF973}">
      <dgm:prSet custT="1"/>
      <dgm:spPr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F56A1F30-F001-406E-97DD-BA7FC7243C4A}">
      <dgm:prSet phldrT="[Text]" custT="1"/>
      <dgm:spPr>
        <a:solidFill>
          <a:srgbClr val="FFC000"/>
        </a:solidFill>
      </dgm:spPr>
      <dgm:t>
        <a:bodyPr/>
        <a:lstStyle/>
        <a:p>
          <a:r>
            <a:rPr lang="zh-CN" altLang="en-US" sz="1050" b="1" smtClean="0"/>
            <a:t>财务专员</a:t>
          </a:r>
          <a:endParaRPr lang="zh-CN" altLang="en-US" sz="1050" b="1"/>
        </a:p>
      </dgm:t>
    </dgm:pt>
    <dgm:pt modelId="{8CDF92C6-58F9-406B-A049-EB05E1EAB763}" type="parTrans" cxnId="{940E0196-ED16-471F-92C8-5B197A0F6F1E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050" b="1"/>
        </a:p>
      </dgm:t>
    </dgm:pt>
    <dgm:pt modelId="{B99DE5E5-0E4B-4895-BA52-A33E0EB6D81A}">
      <dgm:prSet custT="1"/>
      <dgm:spPr>
        <a:solidFill>
          <a:srgbClr val="FFC000"/>
        </a:solidFill>
      </dgm:spPr>
      <dgm:t>
        <a:bodyPr/>
        <a:lstStyle/>
        <a:p>
          <a:r>
            <a:rPr lang="zh-CN" altLang="en-US" sz="1050" b="1" smtClean="0"/>
            <a:t>收取社保待遇拨款（线下）</a:t>
          </a:r>
          <a:endParaRPr lang="zh-CN" altLang="en-US" sz="1050" b="1"/>
        </a:p>
      </dgm:t>
    </dgm:pt>
    <dgm:pt modelId="{C040E348-FD66-4241-8E4B-F00175A1EF19}" type="sibTrans" cxnId="{940E0196-ED16-471F-92C8-5B197A0F6F1E}">
      <dgm:prSet custT="1"/>
      <dgm:spPr/>
      <dgm:t>
        <a:bodyPr/>
        <a:lstStyle/>
        <a:p>
          <a:endParaRPr lang="zh-CN" altLang="en-US" sz="1400" b="1"/>
        </a:p>
      </dgm:t>
    </dgm:pt>
    <dgm:pt modelId="{3630AAA7-69B5-42C9-A782-0EE6B7018CFB}" type="parTrans" cxnId="{D0A8EC27-C992-4DCA-99DA-7A17B2B7DD7C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400" b="1"/>
        </a:p>
      </dgm:t>
    </dgm:pt>
    <dgm:pt modelId="{11252F5A-ED7A-45F9-AFC1-7ED57AC042BE}">
      <dgm:prSet custT="1"/>
      <dgm:spPr>
        <a:solidFill>
          <a:srgbClr val="FFC000"/>
        </a:solidFill>
      </dgm:spPr>
      <dgm:t>
        <a:bodyPr/>
        <a:lstStyle/>
        <a:p>
          <a:r>
            <a:rPr lang="zh-CN" altLang="en-US" sz="1050" b="1" smtClean="0"/>
            <a:t>收取员工社保还款</a:t>
          </a:r>
          <a:r>
            <a:rPr lang="en-US" altLang="zh-CN" sz="1050" b="1" smtClean="0"/>
            <a:t>/</a:t>
          </a:r>
          <a:r>
            <a:rPr lang="zh-CN" altLang="en-US" sz="1050" b="1" smtClean="0"/>
            <a:t>预付款（线下）</a:t>
          </a:r>
          <a:endParaRPr lang="zh-CN" altLang="en-US" sz="1050" b="1"/>
        </a:p>
      </dgm:t>
    </dgm:pt>
    <dgm:pt modelId="{C97C4900-FD37-4D8D-A924-1CD664E5D417}" type="sibTrans" cxnId="{D0A8EC27-C992-4DCA-99DA-7A17B2B7DD7C}">
      <dgm:prSet custT="1"/>
      <dgm:spPr/>
      <dgm:t>
        <a:bodyPr/>
        <a:lstStyle/>
        <a:p>
          <a:endParaRPr lang="zh-CN" altLang="en-US" sz="1400" b="1"/>
        </a:p>
      </dgm:t>
    </dgm:pt>
    <dgm:pt modelId="{B835036A-5246-46F3-830E-1A31B5E3492B}" type="parTrans" cxnId="{431A15C0-EA68-49E0-BF2D-5E070F411A5B}">
      <dgm:prSet custT="1"/>
      <dgm:spPr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 sz="1400" b="1"/>
        </a:p>
      </dgm:t>
    </dgm:pt>
    <dgm:pt modelId="{52A354BC-42D7-493A-90E0-A365244A3E55}">
      <dgm:prSet custT="1"/>
      <dgm:spPr>
        <a:solidFill>
          <a:srgbClr val="FFC000"/>
        </a:solidFill>
      </dgm:spPr>
      <dgm:t>
        <a:bodyPr/>
        <a:lstStyle/>
        <a:p>
          <a:r>
            <a:rPr lang="zh-CN" altLang="en-US" sz="1050" b="1" smtClean="0"/>
            <a:t>社保待遇拨付确认（</a:t>
          </a:r>
          <a:r>
            <a:rPr lang="en-US" altLang="zh-CN" sz="1050" b="1" smtClean="0"/>
            <a:t>Portal</a:t>
          </a:r>
          <a:r>
            <a:rPr lang="zh-CN" altLang="en-US" sz="1050" b="1" smtClean="0"/>
            <a:t>）</a:t>
          </a:r>
          <a:endParaRPr lang="zh-CN" altLang="en-US" sz="1050" b="1"/>
        </a:p>
      </dgm:t>
    </dgm:pt>
    <dgm:pt modelId="{9CBA8D84-4D8C-43D1-87BF-3AB00A8FC38F}" type="sibTrans" cxnId="{431A15C0-EA68-49E0-BF2D-5E070F411A5B}">
      <dgm:prSet custT="1"/>
      <dgm:spPr/>
      <dgm:t>
        <a:bodyPr/>
        <a:lstStyle/>
        <a:p>
          <a:endParaRPr lang="zh-CN" altLang="en-US" sz="1400" b="1"/>
        </a:p>
      </dgm:t>
    </dgm:pt>
    <dgm:pt modelId="{F18DEA38-C588-44B3-A61C-03FF2195BEFE}" type="sibTrans" cxnId="{51BA576A-AB69-4E6C-9F24-9B6772DFF973}">
      <dgm:prSet custT="1"/>
      <dgm:spPr/>
      <dgm:t>
        <a:bodyPr/>
        <a:lstStyle/>
        <a:p>
          <a:endParaRPr lang="zh-CN" altLang="en-US" sz="1000" b="1"/>
        </a:p>
      </dgm:t>
    </dgm:pt>
    <dgm:pt modelId="{FDD0422F-60CF-4316-AE28-003CDB096D73}" type="sibTrans" cxnId="{2C694511-D60F-4BB3-8826-C320106F8180}">
      <dgm:prSet custT="1"/>
      <dgm:spPr/>
      <dgm:t>
        <a:bodyPr/>
        <a:lstStyle/>
        <a:p>
          <a:endParaRPr lang="zh-CN" altLang="en-US" sz="1000" b="1"/>
        </a:p>
      </dgm:t>
    </dgm:pt>
    <dgm:pt modelId="{1B211BE4-E3F0-4A43-B99A-31666DF1F668}" type="pres">
      <dgm:prSet presAssocID="{A2D75600-162A-4880-906E-305D88FBCDA7}" presName="hierChild1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0EE22B2B-DCF9-4B12-808F-5EE706ECC1D7}" type="pres">
      <dgm:prSet presAssocID="{11A8FCAC-0E08-4DC4-A865-3E4E91AEB177}" presName="hierRoot1">
        <dgm:presLayoutVars>
          <dgm:hierBranch val="init"/>
        </dgm:presLayoutVars>
      </dgm:prSet>
      <dgm:spPr/>
      <dgm:t>
        <a:bodyPr/>
        <a:lstStyle/>
        <a:p>
          <a:endParaRPr lang="zh-CN" altLang="en-US"/>
        </a:p>
      </dgm:t>
    </dgm:pt>
    <dgm:pt modelId="{87004812-C13B-47D5-8A92-3D3C69668483}" type="pres">
      <dgm:prSet presAssocID="{11A8FCAC-0E08-4DC4-A865-3E4E91AEB177}" presName="rootComposite1"/>
      <dgm:spPr/>
      <dgm:t>
        <a:bodyPr/>
        <a:lstStyle/>
        <a:p>
          <a:endParaRPr lang="zh-CN" altLang="en-US"/>
        </a:p>
      </dgm:t>
    </dgm:pt>
    <dgm:pt modelId="{7948662D-2403-4AA5-BBFB-789BB5E9623D}" type="pres">
      <dgm:prSet presAssocID="{11A8FCAC-0E08-4DC4-A865-3E4E91AEB177}" presName="rootText1" presStyleLbl="node0" presStyleCnt="1" custScaleX="222543" custScaleY="145156" custLinFactNeighborY="-28407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E1009EC6-857A-4E00-A6C3-762471741897}" type="pres">
      <dgm:prSet presAssocID="{11A8FCAC-0E08-4DC4-A865-3E4E91AEB177}" presName="rootConnector1" presStyleLbl="node1" presStyleCnt="1"/>
      <dgm:spPr/>
      <dgm:t>
        <a:bodyPr/>
        <a:lstStyle/>
        <a:p>
          <a:endParaRPr lang="zh-CN" altLang="en-US"/>
        </a:p>
      </dgm:t>
    </dgm:pt>
    <dgm:pt modelId="{09D1193B-A486-472A-BD32-35F3C7F1B6B1}" type="pres">
      <dgm:prSet presAssocID="{11A8FCAC-0E08-4DC4-A865-3E4E91AEB177}" presName="hierChild2"/>
      <dgm:spPr/>
      <dgm:t>
        <a:bodyPr/>
        <a:lstStyle/>
        <a:p>
          <a:endParaRPr lang="zh-CN" altLang="en-US"/>
        </a:p>
      </dgm:t>
    </dgm:pt>
    <dgm:pt modelId="{C8210443-A058-4B14-AAF5-4BEC3FA336E8}" type="pres">
      <dgm:prSet presAssocID="{A719971C-FF66-4A89-97E9-754C2977839D}" presName="Name37" presStyleLbl="parChTrans1D2" presStyleIdx="3" presStyleCnt="4" custSzX="1260000" custSzY="478803"/>
      <dgm:spPr/>
      <dgm:t>
        <a:bodyPr/>
        <a:lstStyle/>
        <a:p>
          <a:endParaRPr lang="zh-CN" altLang="en-US"/>
        </a:p>
      </dgm:t>
    </dgm:pt>
    <dgm:pt modelId="{B2A2F0B8-C06F-4824-9C58-A60488153BBE}" type="pres">
      <dgm:prSet presAssocID="{B197B6E5-ADCF-47D1-B857-8C660DF52E6D}" presName="hierRoot2">
        <dgm:presLayoutVars>
          <dgm:hierBranch val="init"/>
        </dgm:presLayoutVars>
      </dgm:prSet>
      <dgm:spPr/>
      <dgm:t>
        <a:bodyPr/>
        <a:lstStyle/>
        <a:p>
          <a:endParaRPr lang="zh-CN" altLang="en-US"/>
        </a:p>
      </dgm:t>
    </dgm:pt>
    <dgm:pt modelId="{78056B2C-ADC3-4B68-81C6-10C10CA6EDED}" type="pres">
      <dgm:prSet presAssocID="{B197B6E5-ADCF-47D1-B857-8C660DF52E6D}" presName="rootComposite"/>
      <dgm:spPr/>
      <dgm:t>
        <a:bodyPr/>
        <a:lstStyle/>
        <a:p>
          <a:endParaRPr lang="zh-CN" altLang="en-US"/>
        </a:p>
      </dgm:t>
    </dgm:pt>
    <dgm:pt modelId="{CC1FDFE2-6B36-4282-8C89-F9F925BD583C}" type="pres">
      <dgm:prSet presAssocID="{B197B6E5-ADCF-47D1-B857-8C660DF52E6D}" presName="rootText" presStyleLbl="node2" presStyleCnt="4" custScaleX="146126" custScaleY="169985" custLinFactNeighborX="-73043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454101C2-C19F-44D6-BAA2-411109A69CEE}" type="pres">
      <dgm:prSet presAssocID="{B197B6E5-ADCF-47D1-B857-8C660DF52E6D}" presName="rootConnector" presStyleLbl="node2" presStyleCnt="4"/>
      <dgm:spPr/>
      <dgm:t>
        <a:bodyPr/>
        <a:lstStyle/>
        <a:p>
          <a:endParaRPr lang="zh-CN" altLang="en-US"/>
        </a:p>
      </dgm:t>
    </dgm:pt>
    <dgm:pt modelId="{4C5CA964-DF8B-42E6-B831-258E029FF2B9}" type="pres">
      <dgm:prSet presAssocID="{B197B6E5-ADCF-47D1-B857-8C660DF52E6D}" presName="hierChild4"/>
      <dgm:spPr/>
      <dgm:t>
        <a:bodyPr/>
        <a:lstStyle/>
        <a:p>
          <a:endParaRPr lang="zh-CN" altLang="en-US"/>
        </a:p>
      </dgm:t>
    </dgm:pt>
    <dgm:pt modelId="{876A1046-2815-4276-9150-E078E96E6FC7}" type="pres">
      <dgm:prSet presAssocID="{40114D34-FA25-43CC-BE0C-4B13015425A3}" presName="Name37" presStyleLbl="parChTrans1D3" presStyleIdx="16" presStyleCnt="17"/>
      <dgm:spPr/>
      <dgm:t>
        <a:bodyPr/>
        <a:lstStyle/>
        <a:p>
          <a:endParaRPr lang="zh-CN" altLang="en-US"/>
        </a:p>
      </dgm:t>
    </dgm:pt>
    <dgm:pt modelId="{1D1D701E-C423-47F4-87A6-7D050E567CA9}" type="pres">
      <dgm:prSet presAssocID="{BABD0781-E9AC-4D23-956E-3AC9D9216478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BAD3CCA3-6D84-4CC0-9F1B-78C8186D4777}" type="pres">
      <dgm:prSet presAssocID="{BABD0781-E9AC-4D23-956E-3AC9D9216478}" presName="rootComposite"/>
      <dgm:spPr/>
      <dgm:t>
        <a:bodyPr/>
        <a:lstStyle/>
        <a:p/>
      </dgm:t>
    </dgm:pt>
    <dgm:pt modelId="{A30D96C1-4B81-4E7A-ABC5-4D8AE024F046}" type="pres">
      <dgm:prSet presAssocID="{BABD0781-E9AC-4D23-956E-3AC9D9216478}" presName="rootText" presStyleLbl="node3" presStyleCnt="17" custScaleX="223665" custScaleY="154516" custLinFactNeighborX="-57507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AF60E7E9-2A4A-413E-8560-7485998C1ACA}" type="pres">
      <dgm:prSet presAssocID="{BABD0781-E9AC-4D23-956E-3AC9D9216478}" presName="rootConnector" presStyleLbl="node3" presStyleCnt="17"/>
      <dgm:spPr/>
      <dgm:t>
        <a:bodyPr/>
        <a:lstStyle/>
        <a:p>
          <a:endParaRPr lang="zh-CN" altLang="en-US"/>
        </a:p>
      </dgm:t>
    </dgm:pt>
    <dgm:pt modelId="{19973A1F-01A9-47BE-AE28-C9136AD1371A}" type="pres">
      <dgm:prSet presAssocID="{BABD0781-E9AC-4D23-956E-3AC9D9216478}" presName="hierChild4"/>
      <dgm:spPr/>
      <dgm:t>
        <a:bodyPr/>
        <a:lstStyle/>
        <a:p/>
      </dgm:t>
    </dgm:pt>
    <dgm:pt modelId="{25235AD1-DA93-45B7-AF88-22CA5FE205BB}" type="pres">
      <dgm:prSet presAssocID="{BABD0781-E9AC-4D23-956E-3AC9D9216478}" presName="hierChild5"/>
      <dgm:spPr/>
      <dgm:t>
        <a:bodyPr/>
        <a:lstStyle/>
        <a:p/>
      </dgm:t>
    </dgm:pt>
    <dgm:pt modelId="{48F7EC5F-24BC-461B-AFAC-E4D2A8EE41E8}" type="pres">
      <dgm:prSet presAssocID="{67DACDF9-85EB-4DBE-B222-128414EFCC7E}" presName="Name37" presStyleLbl="parChTrans1D3" presStyleIdx="15" presStyleCnt="17"/>
      <dgm:spPr/>
      <dgm:t>
        <a:bodyPr/>
        <a:lstStyle/>
        <a:p>
          <a:endParaRPr lang="zh-CN" altLang="en-US"/>
        </a:p>
      </dgm:t>
    </dgm:pt>
    <dgm:pt modelId="{AF33C02F-672E-4F80-810A-2A2B4B49634F}" type="pres">
      <dgm:prSet presAssocID="{68335A0E-1BF7-4589-83BF-E5B9B13290CC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EAFED8FB-9414-4021-B813-24BB6FD414D6}" type="pres">
      <dgm:prSet presAssocID="{68335A0E-1BF7-4589-83BF-E5B9B13290CC}" presName="rootComposite"/>
      <dgm:spPr/>
      <dgm:t>
        <a:bodyPr/>
        <a:lstStyle/>
        <a:p/>
      </dgm:t>
    </dgm:pt>
    <dgm:pt modelId="{93B53218-B60C-4DAD-9F0A-660F0B992C73}" type="pres">
      <dgm:prSet presAssocID="{68335A0E-1BF7-4589-83BF-E5B9B13290CC}" presName="rootText" presStyleLbl="node3" presStyleIdx="1" presStyleCnt="17" custScaleX="223665" custScaleY="153196" custLinFactNeighborX="-57507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1650A151-6AD7-4BDC-B54E-6104EB824BD3}" type="pres">
      <dgm:prSet presAssocID="{68335A0E-1BF7-4589-83BF-E5B9B13290CC}" presName="rootConnector" presStyleLbl="node3" presStyleIdx="1" presStyleCnt="17"/>
      <dgm:spPr/>
      <dgm:t>
        <a:bodyPr/>
        <a:lstStyle/>
        <a:p>
          <a:endParaRPr lang="zh-CN" altLang="en-US"/>
        </a:p>
      </dgm:t>
    </dgm:pt>
    <dgm:pt modelId="{E173762D-06F5-49F8-8CB6-B2E322877E12}" type="pres">
      <dgm:prSet presAssocID="{68335A0E-1BF7-4589-83BF-E5B9B13290CC}" presName="hierChild4"/>
      <dgm:spPr/>
      <dgm:t>
        <a:bodyPr/>
        <a:lstStyle/>
        <a:p/>
      </dgm:t>
    </dgm:pt>
    <dgm:pt modelId="{946DA381-D957-43ED-8021-103A16E8830B}" type="pres">
      <dgm:prSet presAssocID="{68335A0E-1BF7-4589-83BF-E5B9B13290CC}" presName="hierChild5"/>
      <dgm:spPr/>
      <dgm:t>
        <a:bodyPr/>
        <a:lstStyle/>
        <a:p/>
      </dgm:t>
    </dgm:pt>
    <dgm:pt modelId="{30D3AD0D-570D-4716-8E57-9C5E860AE176}" type="pres">
      <dgm:prSet presAssocID="{E374E87D-BB71-42B0-8994-57268C4BE684}" presName="Name37" presStyleLbl="parChTrans1D3" presStyleIdx="14" presStyleCnt="17"/>
      <dgm:spPr/>
      <dgm:t>
        <a:bodyPr/>
        <a:lstStyle/>
        <a:p>
          <a:endParaRPr lang="zh-CN" altLang="en-US"/>
        </a:p>
      </dgm:t>
    </dgm:pt>
    <dgm:pt modelId="{317F9709-A143-4955-8BD2-DE8D08F82144}" type="pres">
      <dgm:prSet presAssocID="{F3EB0434-6DB2-4463-9AB9-8212B464151D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8CF52FD3-3DD3-41BE-93A4-88E9A100CF11}" type="pres">
      <dgm:prSet presAssocID="{F3EB0434-6DB2-4463-9AB9-8212B464151D}" presName="rootComposite"/>
      <dgm:spPr/>
      <dgm:t>
        <a:bodyPr/>
        <a:lstStyle/>
        <a:p/>
      </dgm:t>
    </dgm:pt>
    <dgm:pt modelId="{7D905A50-F20B-40AC-A3EC-FD27A6D79806}" type="pres">
      <dgm:prSet presAssocID="{F3EB0434-6DB2-4463-9AB9-8212B464151D}" presName="rootText" presStyleLbl="node3" presStyleIdx="2" presStyleCnt="17" custScaleX="223665" custScaleY="154516" custLinFactNeighborX="-57507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522BFA96-B20D-413D-8CE7-6DA9855DFC1C}" type="pres">
      <dgm:prSet presAssocID="{F3EB0434-6DB2-4463-9AB9-8212B464151D}" presName="rootConnector" presStyleLbl="node3" presStyleIdx="2" presStyleCnt="17"/>
      <dgm:spPr/>
      <dgm:t>
        <a:bodyPr/>
        <a:lstStyle/>
        <a:p>
          <a:endParaRPr lang="zh-CN" altLang="en-US"/>
        </a:p>
      </dgm:t>
    </dgm:pt>
    <dgm:pt modelId="{81A67EA4-5CBF-4682-A7BF-33B4EAD43626}" type="pres">
      <dgm:prSet presAssocID="{F3EB0434-6DB2-4463-9AB9-8212B464151D}" presName="hierChild4"/>
      <dgm:spPr/>
      <dgm:t>
        <a:bodyPr/>
        <a:lstStyle/>
        <a:p/>
      </dgm:t>
    </dgm:pt>
    <dgm:pt modelId="{1DBE4C62-C55E-4569-A383-941B567A7E8A}" type="pres">
      <dgm:prSet presAssocID="{F3EB0434-6DB2-4463-9AB9-8212B464151D}" presName="hierChild5"/>
      <dgm:spPr/>
      <dgm:t>
        <a:bodyPr/>
        <a:lstStyle/>
        <a:p/>
      </dgm:t>
    </dgm:pt>
    <dgm:pt modelId="{CDE46F15-DF11-4340-91FF-B27B0ED15F8F}" type="pres">
      <dgm:prSet presAssocID="{2B1F9752-801D-4321-BD78-957813C3FE99}" presName="Name37" presStyleLbl="parChTrans1D3" presStyleIdx="13" presStyleCnt="17"/>
      <dgm:spPr/>
      <dgm:t>
        <a:bodyPr/>
        <a:lstStyle/>
        <a:p>
          <a:endParaRPr lang="zh-CN" altLang="en-US"/>
        </a:p>
      </dgm:t>
    </dgm:pt>
    <dgm:pt modelId="{FDEE5DF4-3524-4A9B-94E6-22BB79CC8B6D}" type="pres">
      <dgm:prSet presAssocID="{51FE352F-2201-43B8-B5E2-1E964982B477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BAA85E0F-190C-4B1D-BAE3-8A0D3EC9781E}" type="pres">
      <dgm:prSet presAssocID="{51FE352F-2201-43B8-B5E2-1E964982B477}" presName="rootComposite"/>
      <dgm:spPr/>
      <dgm:t>
        <a:bodyPr/>
        <a:lstStyle/>
        <a:p/>
      </dgm:t>
    </dgm:pt>
    <dgm:pt modelId="{A2B368DA-7504-4F39-BAEB-1778C0BA4739}" type="pres">
      <dgm:prSet presAssocID="{51FE352F-2201-43B8-B5E2-1E964982B477}" presName="rootText" presStyleLbl="node3" presStyleIdx="3" presStyleCnt="17" custScaleX="223665" custScaleY="154516" custLinFactNeighborX="-57507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72828575-1486-4457-87D3-085C614F8423}" type="pres">
      <dgm:prSet presAssocID="{51FE352F-2201-43B8-B5E2-1E964982B477}" presName="rootConnector" presStyleLbl="node3" presStyleIdx="3" presStyleCnt="17"/>
      <dgm:spPr/>
      <dgm:t>
        <a:bodyPr/>
        <a:lstStyle/>
        <a:p>
          <a:endParaRPr lang="zh-CN" altLang="en-US"/>
        </a:p>
      </dgm:t>
    </dgm:pt>
    <dgm:pt modelId="{33C22414-CB67-4055-BE58-8AD2F639304D}" type="pres">
      <dgm:prSet presAssocID="{51FE352F-2201-43B8-B5E2-1E964982B477}" presName="hierChild4"/>
      <dgm:spPr/>
      <dgm:t>
        <a:bodyPr/>
        <a:lstStyle/>
        <a:p/>
      </dgm:t>
    </dgm:pt>
    <dgm:pt modelId="{9C656188-AF02-4480-A59E-DCCBFC82A28B}" type="pres">
      <dgm:prSet presAssocID="{51FE352F-2201-43B8-B5E2-1E964982B477}" presName="hierChild5"/>
      <dgm:spPr/>
      <dgm:t>
        <a:bodyPr/>
        <a:lstStyle/>
        <a:p/>
      </dgm:t>
    </dgm:pt>
    <dgm:pt modelId="{227DAAEF-4F51-492B-AE58-F86F4EFFFE73}" type="pres">
      <dgm:prSet presAssocID="{8F9A18D9-98FA-4BE9-B4F6-69141184838C}" presName="Name37" presStyleLbl="parChTrans1D3" presStyleIdx="12" presStyleCnt="17"/>
      <dgm:spPr/>
      <dgm:t>
        <a:bodyPr/>
        <a:lstStyle/>
        <a:p>
          <a:endParaRPr lang="zh-CN" altLang="en-US"/>
        </a:p>
      </dgm:t>
    </dgm:pt>
    <dgm:pt modelId="{D983F6F1-0C89-42FE-BC71-4C11AEF89720}" type="pres">
      <dgm:prSet presAssocID="{EF3948FF-BE68-414A-AC1D-1A1C6810A482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BD285DD9-1748-4A19-A0A3-857999C5047A}" type="pres">
      <dgm:prSet presAssocID="{EF3948FF-BE68-414A-AC1D-1A1C6810A482}" presName="rootComposite"/>
      <dgm:spPr/>
      <dgm:t>
        <a:bodyPr/>
        <a:lstStyle/>
        <a:p/>
      </dgm:t>
    </dgm:pt>
    <dgm:pt modelId="{E7713BF8-B86C-44BC-8F89-0852777FD73C}" type="pres">
      <dgm:prSet presAssocID="{EF3948FF-BE68-414A-AC1D-1A1C6810A482}" presName="rootText" presStyleLbl="node3" presStyleIdx="4" presStyleCnt="17" custScaleX="223665" custScaleY="154516" custLinFactNeighborX="-57507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54D4D5DD-CF73-4699-AD4C-30F6D608230A}" type="pres">
      <dgm:prSet presAssocID="{EF3948FF-BE68-414A-AC1D-1A1C6810A482}" presName="rootConnector" presStyleLbl="node3" presStyleIdx="4" presStyleCnt="17"/>
      <dgm:spPr/>
      <dgm:t>
        <a:bodyPr/>
        <a:lstStyle/>
        <a:p>
          <a:endParaRPr lang="zh-CN" altLang="en-US"/>
        </a:p>
      </dgm:t>
    </dgm:pt>
    <dgm:pt modelId="{8D722129-F449-4A6F-8B40-145060F25F13}" type="pres">
      <dgm:prSet presAssocID="{EF3948FF-BE68-414A-AC1D-1A1C6810A482}" presName="hierChild4"/>
      <dgm:spPr/>
      <dgm:t>
        <a:bodyPr/>
        <a:lstStyle/>
        <a:p/>
      </dgm:t>
    </dgm:pt>
    <dgm:pt modelId="{7E616649-D11E-471C-975C-E720C3BBAFC5}" type="pres">
      <dgm:prSet presAssocID="{EF3948FF-BE68-414A-AC1D-1A1C6810A482}" presName="hierChild5"/>
      <dgm:spPr/>
      <dgm:t>
        <a:bodyPr/>
        <a:lstStyle/>
        <a:p/>
      </dgm:t>
    </dgm:pt>
    <dgm:pt modelId="{076F21EA-4DD1-4C24-B723-ECEE1FCCF5F8}" type="pres">
      <dgm:prSet presAssocID="{B197B6E5-ADCF-47D1-B857-8C660DF52E6D}" presName="hierChild5"/>
      <dgm:spPr/>
      <dgm:t>
        <a:bodyPr/>
        <a:lstStyle/>
        <a:p>
          <a:endParaRPr lang="zh-CN" altLang="en-US"/>
        </a:p>
      </dgm:t>
    </dgm:pt>
    <dgm:pt modelId="{A397834E-B4BA-4EC8-875D-2381CC07CC9F}" type="pres">
      <dgm:prSet presAssocID="{43A915AC-862B-4263-8AEE-C7827932434A}" presName="Name37" presStyleLbl="parChTrans1D2" presStyleIdx="2" presStyleCnt="4" custSzX="1260000" custSzY="478803"/>
      <dgm:spPr/>
      <dgm:t>
        <a:bodyPr/>
        <a:lstStyle/>
        <a:p>
          <a:endParaRPr lang="zh-CN" altLang="en-US"/>
        </a:p>
      </dgm:t>
    </dgm:pt>
    <dgm:pt modelId="{4A4246A3-937A-4708-BB82-59048BD2B360}" type="pres">
      <dgm:prSet presAssocID="{CDD19576-6118-4A24-B822-C0BB812E4136}" presName="hierRoot2">
        <dgm:presLayoutVars>
          <dgm:hierBranch val="init"/>
        </dgm:presLayoutVars>
      </dgm:prSet>
      <dgm:spPr/>
      <dgm:t>
        <a:bodyPr/>
        <a:lstStyle/>
        <a:p>
          <a:endParaRPr lang="zh-CN" altLang="en-US"/>
        </a:p>
      </dgm:t>
    </dgm:pt>
    <dgm:pt modelId="{8A4A976B-36F8-40DF-AC83-063C4A786F7A}" type="pres">
      <dgm:prSet presAssocID="{CDD19576-6118-4A24-B822-C0BB812E4136}" presName="rootComposite"/>
      <dgm:spPr/>
      <dgm:t>
        <a:bodyPr/>
        <a:lstStyle/>
        <a:p>
          <a:endParaRPr lang="zh-CN" altLang="en-US"/>
        </a:p>
      </dgm:t>
    </dgm:pt>
    <dgm:pt modelId="{F2102847-D4E2-464D-983F-E7234E19D380}" type="pres">
      <dgm:prSet presAssocID="{CDD19576-6118-4A24-B822-C0BB812E4136}" presName="rootText" presStyleLbl="node2" presStyleIdx="1" presStyleCnt="4" custScaleX="168576" custScaleY="169985" custLinFactNeighborX="-1089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0097314B-A17A-47EC-B3E2-5958FC947C6C}" type="pres">
      <dgm:prSet presAssocID="{CDD19576-6118-4A24-B822-C0BB812E4136}" presName="rootConnector" presStyleLbl="node2" presStyleIdx="1" presStyleCnt="4"/>
      <dgm:spPr/>
      <dgm:t>
        <a:bodyPr/>
        <a:lstStyle/>
        <a:p>
          <a:endParaRPr lang="zh-CN" altLang="en-US"/>
        </a:p>
      </dgm:t>
    </dgm:pt>
    <dgm:pt modelId="{90328314-5168-44F2-8DAB-F16185E5DB25}" type="pres">
      <dgm:prSet presAssocID="{CDD19576-6118-4A24-B822-C0BB812E4136}" presName="hierChild4"/>
      <dgm:spPr/>
      <dgm:t>
        <a:bodyPr/>
        <a:lstStyle/>
        <a:p>
          <a:endParaRPr lang="zh-CN" altLang="en-US"/>
        </a:p>
      </dgm:t>
    </dgm:pt>
    <dgm:pt modelId="{EB324D00-F604-4368-BB60-ACD5B1F9DC6E}" type="pres">
      <dgm:prSet presAssocID="{5904FF3D-AEBD-4FD2-AB5F-2F6FD8BFFDA7}" presName="Name37" presStyleLbl="parChTrans1D3" presStyleIdx="11" presStyleCnt="17"/>
      <dgm:spPr/>
      <dgm:t>
        <a:bodyPr/>
        <a:lstStyle/>
        <a:p>
          <a:endParaRPr lang="zh-CN" altLang="en-US"/>
        </a:p>
      </dgm:t>
    </dgm:pt>
    <dgm:pt modelId="{C5D3569E-4145-47A7-802B-BD27452DFFFB}" type="pres">
      <dgm:prSet presAssocID="{032E6C11-46B2-4E00-BD9F-DBD474013E40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66A0F586-3B61-4DEA-A6A2-4F4CDBCACE16}" type="pres">
      <dgm:prSet presAssocID="{032E6C11-46B2-4E00-BD9F-DBD474013E40}" presName="rootComposite"/>
      <dgm:spPr/>
      <dgm:t>
        <a:bodyPr/>
        <a:lstStyle/>
        <a:p/>
      </dgm:t>
    </dgm:pt>
    <dgm:pt modelId="{8DC6C0A9-4A35-411B-847D-3F0902D89194}" type="pres">
      <dgm:prSet presAssocID="{032E6C11-46B2-4E00-BD9F-DBD474013E40}" presName="rootText" presStyleLbl="node3" presStyleIdx="5" presStyleCnt="17" custScaleX="223665" custScaleY="154516" custLinFactNeighborX="-16639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B6980E4B-496A-411D-80F5-20ABCF77EA82}" type="pres">
      <dgm:prSet presAssocID="{032E6C11-46B2-4E00-BD9F-DBD474013E40}" presName="rootConnector" presStyleLbl="node3" presStyleIdx="5" presStyleCnt="17"/>
      <dgm:spPr/>
      <dgm:t>
        <a:bodyPr/>
        <a:lstStyle/>
        <a:p>
          <a:endParaRPr lang="zh-CN" altLang="en-US"/>
        </a:p>
      </dgm:t>
    </dgm:pt>
    <dgm:pt modelId="{F610FF7B-6CF9-491A-8ACC-035ED423D0B5}" type="pres">
      <dgm:prSet presAssocID="{032E6C11-46B2-4E00-BD9F-DBD474013E40}" presName="hierChild4"/>
      <dgm:spPr/>
      <dgm:t>
        <a:bodyPr/>
        <a:lstStyle/>
        <a:p/>
      </dgm:t>
    </dgm:pt>
    <dgm:pt modelId="{62999859-034C-4963-BE60-2A596F7BA427}" type="pres">
      <dgm:prSet presAssocID="{032E6C11-46B2-4E00-BD9F-DBD474013E40}" presName="hierChild5"/>
      <dgm:spPr/>
      <dgm:t>
        <a:bodyPr/>
        <a:lstStyle/>
        <a:p/>
      </dgm:t>
    </dgm:pt>
    <dgm:pt modelId="{B2EEE9B8-DC3A-4DDC-9358-7A6588E02F3F}" type="pres">
      <dgm:prSet presAssocID="{CEB6EBEA-F2AC-44F7-A434-61B7AF619B56}" presName="Name37" presStyleLbl="parChTrans1D3" presStyleIdx="10" presStyleCnt="17"/>
      <dgm:spPr/>
      <dgm:t>
        <a:bodyPr/>
        <a:lstStyle/>
        <a:p>
          <a:endParaRPr lang="zh-CN" altLang="en-US"/>
        </a:p>
      </dgm:t>
    </dgm:pt>
    <dgm:pt modelId="{D36D0297-7784-41D3-BBB0-AA5018626350}" type="pres">
      <dgm:prSet presAssocID="{FA71AA78-27E2-42E6-9B0B-F89BD379636F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8F5AB3E3-F2DF-4BFF-9001-C9070EFB8472}" type="pres">
      <dgm:prSet presAssocID="{FA71AA78-27E2-42E6-9B0B-F89BD379636F}" presName="rootComposite"/>
      <dgm:spPr/>
      <dgm:t>
        <a:bodyPr/>
        <a:lstStyle/>
        <a:p/>
      </dgm:t>
    </dgm:pt>
    <dgm:pt modelId="{1EF0E0A0-2CE8-4E30-BF56-02181EFCA109}" type="pres">
      <dgm:prSet presAssocID="{FA71AA78-27E2-42E6-9B0B-F89BD379636F}" presName="rootText" presStyleLbl="node3" presStyleIdx="6" presStyleCnt="17" custScaleX="223665" custScaleY="154516" custLinFactNeighborX="-16640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6162F236-1675-49FB-96FF-F76534012476}" type="pres">
      <dgm:prSet presAssocID="{FA71AA78-27E2-42E6-9B0B-F89BD379636F}" presName="rootConnector" presStyleLbl="node3" presStyleIdx="6" presStyleCnt="17"/>
      <dgm:spPr/>
      <dgm:t>
        <a:bodyPr/>
        <a:lstStyle/>
        <a:p>
          <a:endParaRPr lang="zh-CN" altLang="en-US"/>
        </a:p>
      </dgm:t>
    </dgm:pt>
    <dgm:pt modelId="{725E908E-3872-4E78-A538-97300853FC0D}" type="pres">
      <dgm:prSet presAssocID="{FA71AA78-27E2-42E6-9B0B-F89BD379636F}" presName="hierChild4"/>
      <dgm:spPr/>
      <dgm:t>
        <a:bodyPr/>
        <a:lstStyle/>
        <a:p/>
      </dgm:t>
    </dgm:pt>
    <dgm:pt modelId="{C2F1C8AD-9BE3-421F-A7E2-C8F74B399692}" type="pres">
      <dgm:prSet presAssocID="{FA71AA78-27E2-42E6-9B0B-F89BD379636F}" presName="hierChild5"/>
      <dgm:spPr/>
      <dgm:t>
        <a:bodyPr/>
        <a:lstStyle/>
        <a:p/>
      </dgm:t>
    </dgm:pt>
    <dgm:pt modelId="{DD2943AA-8E3A-49E5-91EB-391926EC9F78}" type="pres">
      <dgm:prSet presAssocID="{7A275504-BFCC-4290-880B-480EF7A6E14C}" presName="Name37" presStyleLbl="parChTrans1D3" presStyleIdx="9" presStyleCnt="17"/>
      <dgm:spPr/>
      <dgm:t>
        <a:bodyPr/>
        <a:lstStyle/>
        <a:p>
          <a:endParaRPr lang="zh-CN" altLang="en-US"/>
        </a:p>
      </dgm:t>
    </dgm:pt>
    <dgm:pt modelId="{C667515D-ADF0-4461-847A-28AB93F27518}" type="pres">
      <dgm:prSet presAssocID="{A66DE2D0-8D4B-4A44-934C-98104C1FF0E2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7E5E5CD2-9062-48FD-857C-4DA727FCCCA7}" type="pres">
      <dgm:prSet presAssocID="{A66DE2D0-8D4B-4A44-934C-98104C1FF0E2}" presName="rootComposite"/>
      <dgm:spPr/>
      <dgm:t>
        <a:bodyPr/>
        <a:lstStyle/>
        <a:p/>
      </dgm:t>
    </dgm:pt>
    <dgm:pt modelId="{9F3A8464-45F3-402C-B4DA-C8E30EF8103A}" type="pres">
      <dgm:prSet presAssocID="{A66DE2D0-8D4B-4A44-934C-98104C1FF0E2}" presName="rootText" presStyleLbl="node3" presStyleIdx="7" presStyleCnt="17" custScaleX="223665" custScaleY="143975" custLinFactNeighborX="-16640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79ED6914-2276-4341-9A26-7D6DED7068B3}" type="pres">
      <dgm:prSet presAssocID="{A66DE2D0-8D4B-4A44-934C-98104C1FF0E2}" presName="rootConnector" presStyleLbl="node3" presStyleIdx="7" presStyleCnt="17"/>
      <dgm:spPr/>
      <dgm:t>
        <a:bodyPr/>
        <a:lstStyle/>
        <a:p>
          <a:endParaRPr lang="zh-CN" altLang="en-US"/>
        </a:p>
      </dgm:t>
    </dgm:pt>
    <dgm:pt modelId="{1661C82E-30AB-4D38-A8C8-66ED4BE7C758}" type="pres">
      <dgm:prSet presAssocID="{A66DE2D0-8D4B-4A44-934C-98104C1FF0E2}" presName="hierChild4"/>
      <dgm:spPr/>
      <dgm:t>
        <a:bodyPr/>
        <a:lstStyle/>
        <a:p/>
      </dgm:t>
    </dgm:pt>
    <dgm:pt modelId="{A061D1B1-1D6D-4250-A370-4E5497DD3B1F}" type="pres">
      <dgm:prSet presAssocID="{A66DE2D0-8D4B-4A44-934C-98104C1FF0E2}" presName="hierChild5"/>
      <dgm:spPr/>
      <dgm:t>
        <a:bodyPr/>
        <a:lstStyle/>
        <a:p/>
      </dgm:t>
    </dgm:pt>
    <dgm:pt modelId="{2CBBC5E8-D444-40E9-B562-C7AB0111165A}" type="pres">
      <dgm:prSet presAssocID="{9CD08976-FF26-4EE2-AF30-A205325E1562}" presName="Name37" presStyleLbl="parChTrans1D3" presStyleIdx="8" presStyleCnt="17"/>
      <dgm:spPr/>
      <dgm:t>
        <a:bodyPr/>
        <a:lstStyle/>
        <a:p>
          <a:endParaRPr lang="zh-CN" altLang="en-US"/>
        </a:p>
      </dgm:t>
    </dgm:pt>
    <dgm:pt modelId="{AC8E7490-C1DE-428C-BA80-443791853718}" type="pres">
      <dgm:prSet presAssocID="{A6BA1023-F3F1-44F4-86E9-C1F2E2D01798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CFE8154D-FA36-458C-8019-883DDE661682}" type="pres">
      <dgm:prSet presAssocID="{A6BA1023-F3F1-44F4-86E9-C1F2E2D01798}" presName="rootComposite"/>
      <dgm:spPr/>
      <dgm:t>
        <a:bodyPr/>
        <a:lstStyle/>
        <a:p/>
      </dgm:t>
    </dgm:pt>
    <dgm:pt modelId="{73BA6074-3C82-4B50-A448-6C3BE0C90DFD}" type="pres">
      <dgm:prSet presAssocID="{A6BA1023-F3F1-44F4-86E9-C1F2E2D01798}" presName="rootText" presStyleLbl="node3" presStyleIdx="8" presStyleCnt="17" custScaleX="223665" custScaleY="159927" custLinFactNeighborX="-16640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26AE705A-A125-4966-9334-11B00431CA7D}" type="pres">
      <dgm:prSet presAssocID="{A6BA1023-F3F1-44F4-86E9-C1F2E2D01798}" presName="rootConnector" presStyleLbl="node3" presStyleIdx="8" presStyleCnt="17"/>
      <dgm:spPr/>
      <dgm:t>
        <a:bodyPr/>
        <a:lstStyle/>
        <a:p>
          <a:endParaRPr lang="zh-CN" altLang="en-US"/>
        </a:p>
      </dgm:t>
    </dgm:pt>
    <dgm:pt modelId="{E58EC151-263B-4726-BEFD-92D9E1A74D69}" type="pres">
      <dgm:prSet presAssocID="{A6BA1023-F3F1-44F4-86E9-C1F2E2D01798}" presName="hierChild4"/>
      <dgm:spPr/>
      <dgm:t>
        <a:bodyPr/>
        <a:lstStyle/>
        <a:p/>
      </dgm:t>
    </dgm:pt>
    <dgm:pt modelId="{80F71B3B-358B-4FFC-86E0-0952A3BEA46F}" type="pres">
      <dgm:prSet presAssocID="{A6BA1023-F3F1-44F4-86E9-C1F2E2D01798}" presName="hierChild5"/>
      <dgm:spPr/>
      <dgm:t>
        <a:bodyPr/>
        <a:lstStyle/>
        <a:p/>
      </dgm:t>
    </dgm:pt>
    <dgm:pt modelId="{2827A090-6BB3-46C4-A43D-F40512307DF4}" type="pres">
      <dgm:prSet presAssocID="{6A8C90FB-2B75-4ABA-8A5B-9D5459242CD1}" presName="Name37" presStyleLbl="parChTrans1D3" presStyleIdx="7" presStyleCnt="17"/>
      <dgm:spPr/>
      <dgm:t>
        <a:bodyPr/>
        <a:lstStyle/>
        <a:p>
          <a:endParaRPr lang="zh-CN" altLang="en-US"/>
        </a:p>
      </dgm:t>
    </dgm:pt>
    <dgm:pt modelId="{CACBB285-40F6-406A-ACD0-3D257853513E}" type="pres">
      <dgm:prSet presAssocID="{08DFFBCA-E5BC-4993-AC52-DAA25BEA8628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45D6197B-F6AF-449D-B5B0-E13A97319A4E}" type="pres">
      <dgm:prSet presAssocID="{08DFFBCA-E5BC-4993-AC52-DAA25BEA8628}" presName="rootComposite"/>
      <dgm:spPr/>
      <dgm:t>
        <a:bodyPr/>
        <a:lstStyle/>
        <a:p/>
      </dgm:t>
    </dgm:pt>
    <dgm:pt modelId="{550642B0-4BEA-4F50-9E9F-905F4B07A7B8}" type="pres">
      <dgm:prSet presAssocID="{08DFFBCA-E5BC-4993-AC52-DAA25BEA8628}" presName="rootText" presStyleLbl="node3" presStyleIdx="9" presStyleCnt="17" custScaleX="223665" custScaleY="154516" custLinFactNeighborX="-1980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1CC51AEA-FF2A-40FE-AEC9-09CBB84BEA24}" type="pres">
      <dgm:prSet presAssocID="{08DFFBCA-E5BC-4993-AC52-DAA25BEA8628}" presName="rootConnector" presStyleLbl="node3" presStyleIdx="9" presStyleCnt="17"/>
      <dgm:spPr/>
      <dgm:t>
        <a:bodyPr/>
        <a:lstStyle/>
        <a:p>
          <a:endParaRPr lang="zh-CN" altLang="en-US"/>
        </a:p>
      </dgm:t>
    </dgm:pt>
    <dgm:pt modelId="{BA0E1226-4A19-4B1D-9346-2FF26A795912}" type="pres">
      <dgm:prSet presAssocID="{08DFFBCA-E5BC-4993-AC52-DAA25BEA8628}" presName="hierChild4"/>
      <dgm:spPr/>
      <dgm:t>
        <a:bodyPr/>
        <a:lstStyle/>
        <a:p/>
      </dgm:t>
    </dgm:pt>
    <dgm:pt modelId="{9BCB39C8-AE6F-4161-88AF-27193DBAF89E}" type="pres">
      <dgm:prSet presAssocID="{08DFFBCA-E5BC-4993-AC52-DAA25BEA8628}" presName="hierChild5"/>
      <dgm:spPr/>
      <dgm:t>
        <a:bodyPr/>
        <a:lstStyle/>
        <a:p/>
      </dgm:t>
    </dgm:pt>
    <dgm:pt modelId="{F4680FA9-7DB2-49CB-8F34-495531DC1E68}" type="pres">
      <dgm:prSet presAssocID="{CDD19576-6118-4A24-B822-C0BB812E4136}" presName="hierChild5"/>
      <dgm:spPr/>
      <dgm:t>
        <a:bodyPr/>
        <a:lstStyle/>
        <a:p>
          <a:endParaRPr lang="zh-CN" altLang="en-US"/>
        </a:p>
      </dgm:t>
    </dgm:pt>
    <dgm:pt modelId="{F0B5F742-C165-41F9-A95E-1EE52A938E56}" type="pres">
      <dgm:prSet presAssocID="{05F2964E-7716-4C79-A8F9-E385979B633B}" presName="Name37" presStyleLbl="parChTrans1D2" presStyleIdx="1" presStyleCnt="4" custSzX="1260000" custSzY="478803"/>
      <dgm:spPr/>
      <dgm:t>
        <a:bodyPr/>
        <a:lstStyle/>
        <a:p>
          <a:endParaRPr lang="zh-CN" altLang="en-US"/>
        </a:p>
      </dgm:t>
    </dgm:pt>
    <dgm:pt modelId="{CC001AD9-B60B-4C93-A5F9-5D072A20E90A}" type="pres">
      <dgm:prSet presAssocID="{DF9A8777-2194-4325-A239-92962A28953C}" presName="hierRoot2">
        <dgm:presLayoutVars>
          <dgm:hierBranch val="init"/>
        </dgm:presLayoutVars>
      </dgm:prSet>
      <dgm:spPr/>
      <dgm:t>
        <a:bodyPr/>
        <a:lstStyle/>
        <a:p>
          <a:endParaRPr lang="zh-CN" altLang="en-US"/>
        </a:p>
      </dgm:t>
    </dgm:pt>
    <dgm:pt modelId="{CA520CEB-7825-4888-BC44-7C1145C6B671}" type="pres">
      <dgm:prSet presAssocID="{DF9A8777-2194-4325-A239-92962A28953C}" presName="rootComposite"/>
      <dgm:spPr/>
      <dgm:t>
        <a:bodyPr/>
        <a:lstStyle/>
        <a:p>
          <a:endParaRPr lang="zh-CN" altLang="en-US"/>
        </a:p>
      </dgm:t>
    </dgm:pt>
    <dgm:pt modelId="{9EFC5EC5-1ABE-4EB7-AF5D-0A2E5423D1C2}" type="pres">
      <dgm:prSet presAssocID="{DF9A8777-2194-4325-A239-92962A28953C}" presName="rootText" presStyleLbl="node2" presStyleIdx="2" presStyleCnt="4" custScaleX="170207" custScaleY="169985" custLinFactNeighborX="22353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7589B851-8AAA-48D8-B812-DA3D1D5C4300}" type="pres">
      <dgm:prSet presAssocID="{DF9A8777-2194-4325-A239-92962A28953C}" presName="rootConnector" presStyleLbl="node2" presStyleIdx="2" presStyleCnt="4"/>
      <dgm:spPr/>
      <dgm:t>
        <a:bodyPr/>
        <a:lstStyle/>
        <a:p>
          <a:endParaRPr lang="zh-CN" altLang="en-US"/>
        </a:p>
      </dgm:t>
    </dgm:pt>
    <dgm:pt modelId="{910B6B55-72DE-4757-88DE-34DFE66588E6}" type="pres">
      <dgm:prSet presAssocID="{DF9A8777-2194-4325-A239-92962A28953C}" presName="hierChild4"/>
      <dgm:spPr/>
      <dgm:t>
        <a:bodyPr/>
        <a:lstStyle/>
        <a:p>
          <a:endParaRPr lang="zh-CN" altLang="en-US"/>
        </a:p>
      </dgm:t>
    </dgm:pt>
    <dgm:pt modelId="{05CB84E7-2B47-4776-B510-2C4E0C1EDD8A}" type="pres">
      <dgm:prSet presAssocID="{26BFE634-CF2D-4ACB-B0FA-EEFA2EB818C8}" presName="Name37" presStyleLbl="parChTrans1D3" presStyleIdx="6" presStyleCnt="17"/>
      <dgm:spPr/>
      <dgm:t>
        <a:bodyPr/>
        <a:lstStyle/>
        <a:p>
          <a:endParaRPr lang="zh-CN" altLang="en-US"/>
        </a:p>
      </dgm:t>
    </dgm:pt>
    <dgm:pt modelId="{CFC428AA-76F7-4A0F-829A-388B26AED186}" type="pres">
      <dgm:prSet presAssocID="{2981DC8D-01A1-4C2F-BBEA-5A648BB70F2B}" presName="hierRoot2">
        <dgm:presLayoutVars>
          <dgm:hierBranch val="init"/>
        </dgm:presLayoutVars>
      </dgm:prSet>
      <dgm:spPr/>
      <dgm:t>
        <a:bodyPr/>
        <a:lstStyle/>
        <a:p>
          <a:endParaRPr lang="zh-CN" altLang="en-US"/>
        </a:p>
      </dgm:t>
    </dgm:pt>
    <dgm:pt modelId="{AEE05D08-BF8A-482C-9A09-C642F246F506}" type="pres">
      <dgm:prSet presAssocID="{2981DC8D-01A1-4C2F-BBEA-5A648BB70F2B}" presName="rootComposite"/>
      <dgm:spPr/>
      <dgm:t>
        <a:bodyPr/>
        <a:lstStyle/>
        <a:p>
          <a:endParaRPr lang="zh-CN" altLang="en-US"/>
        </a:p>
      </dgm:t>
    </dgm:pt>
    <dgm:pt modelId="{4DDFB647-9C03-47A4-9A4B-57597D95F615}" type="pres">
      <dgm:prSet presAssocID="{2981DC8D-01A1-4C2F-BBEA-5A648BB70F2B}" presName="rootText" presStyleLbl="node3" presStyleIdx="10" presStyleCnt="17" custScaleX="223665" custScaleY="154516" custLinFactNeighborX="13969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CBABC403-7B39-4740-9D2F-4EE33C66FDED}" type="pres">
      <dgm:prSet presAssocID="{2981DC8D-01A1-4C2F-BBEA-5A648BB70F2B}" presName="rootConnector" presStyleLbl="node3" presStyleIdx="10" presStyleCnt="17"/>
      <dgm:spPr/>
      <dgm:t>
        <a:bodyPr/>
        <a:lstStyle/>
        <a:p>
          <a:endParaRPr lang="zh-CN" altLang="en-US"/>
        </a:p>
      </dgm:t>
    </dgm:pt>
    <dgm:pt modelId="{C6833C72-B5D1-481B-820F-DC4E792A253E}" type="pres">
      <dgm:prSet presAssocID="{2981DC8D-01A1-4C2F-BBEA-5A648BB70F2B}" presName="hierChild4"/>
      <dgm:spPr/>
      <dgm:t>
        <a:bodyPr/>
        <a:lstStyle/>
        <a:p>
          <a:endParaRPr lang="zh-CN" altLang="en-US"/>
        </a:p>
      </dgm:t>
    </dgm:pt>
    <dgm:pt modelId="{1923203E-97AA-4DA4-A4D8-44DC07E6EAED}" type="pres">
      <dgm:prSet presAssocID="{2981DC8D-01A1-4C2F-BBEA-5A648BB70F2B}" presName="hierChild5"/>
      <dgm:spPr/>
      <dgm:t>
        <a:bodyPr/>
        <a:lstStyle/>
        <a:p>
          <a:endParaRPr lang="zh-CN" altLang="en-US"/>
        </a:p>
      </dgm:t>
    </dgm:pt>
    <dgm:pt modelId="{B3BAB91B-BD51-4876-81FC-9BBD3CEB8ABB}" type="pres">
      <dgm:prSet presAssocID="{10927EEB-44AB-49EB-9731-A66212EC050D}" presName="Name37" presStyleLbl="parChTrans1D3" presStyleIdx="5" presStyleCnt="17"/>
      <dgm:spPr/>
      <dgm:t>
        <a:bodyPr/>
        <a:lstStyle/>
        <a:p>
          <a:endParaRPr lang="zh-CN" altLang="en-US"/>
        </a:p>
      </dgm:t>
    </dgm:pt>
    <dgm:pt modelId="{99829568-563D-447D-A669-9019D4236816}" type="pres">
      <dgm:prSet presAssocID="{C85E5A1C-A443-4359-9B44-728A9F58E8C2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A3141787-664B-442C-80BA-E852E0A7ECF3}" type="pres">
      <dgm:prSet presAssocID="{C85E5A1C-A443-4359-9B44-728A9F58E8C2}" presName="rootComposite"/>
      <dgm:spPr/>
      <dgm:t>
        <a:bodyPr/>
        <a:lstStyle/>
        <a:p/>
      </dgm:t>
    </dgm:pt>
    <dgm:pt modelId="{3E176028-3B26-4B87-97D4-BBC2F7B2E13C}" type="pres">
      <dgm:prSet presAssocID="{C85E5A1C-A443-4359-9B44-728A9F58E8C2}" presName="rootText" presStyleLbl="node3" presStyleIdx="11" presStyleCnt="17" custScaleX="223665" custScaleY="164304" custLinFactNeighborX="13969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ACCEAF4F-3583-4146-A25F-89DBE553FF10}" type="pres">
      <dgm:prSet presAssocID="{C85E5A1C-A443-4359-9B44-728A9F58E8C2}" presName="rootConnector" presStyleLbl="node3" presStyleIdx="11" presStyleCnt="17"/>
      <dgm:spPr/>
      <dgm:t>
        <a:bodyPr/>
        <a:lstStyle/>
        <a:p>
          <a:endParaRPr lang="zh-CN" altLang="en-US"/>
        </a:p>
      </dgm:t>
    </dgm:pt>
    <dgm:pt modelId="{FD8E3140-0AD2-4D6A-8838-0BCE7F319241}" type="pres">
      <dgm:prSet presAssocID="{C85E5A1C-A443-4359-9B44-728A9F58E8C2}" presName="hierChild4"/>
      <dgm:spPr/>
      <dgm:t>
        <a:bodyPr/>
        <a:lstStyle/>
        <a:p/>
      </dgm:t>
    </dgm:pt>
    <dgm:pt modelId="{9363D679-D876-4209-96C5-C1FFFA0C8C44}" type="pres">
      <dgm:prSet presAssocID="{C85E5A1C-A443-4359-9B44-728A9F58E8C2}" presName="hierChild5"/>
      <dgm:spPr/>
      <dgm:t>
        <a:bodyPr/>
        <a:lstStyle/>
        <a:p/>
      </dgm:t>
    </dgm:pt>
    <dgm:pt modelId="{A3F72450-CAE1-4ABA-93F8-1C4FF238ED10}" type="pres">
      <dgm:prSet presAssocID="{DB15F8AB-35F9-4DF7-B5F3-9492A6D71A2E}" presName="Name37" presStyleLbl="parChTrans1D3" presStyleIdx="4" presStyleCnt="17"/>
      <dgm:spPr/>
      <dgm:t>
        <a:bodyPr/>
        <a:lstStyle/>
        <a:p>
          <a:endParaRPr lang="zh-CN" altLang="en-US"/>
        </a:p>
      </dgm:t>
    </dgm:pt>
    <dgm:pt modelId="{1847244B-42D2-4AB8-80BF-25CE7F155E00}" type="pres">
      <dgm:prSet presAssocID="{51C986A7-CB46-4BCD-8101-1642564EFC81}" presName="hierRoot2">
        <dgm:presLayoutVars>
          <dgm:hierBranch val="init"/>
        </dgm:presLayoutVars>
      </dgm:prSet>
      <dgm:spPr/>
      <dgm:t>
        <a:bodyPr/>
        <a:lstStyle/>
        <a:p>
          <a:endParaRPr lang="zh-CN" altLang="en-US"/>
        </a:p>
      </dgm:t>
    </dgm:pt>
    <dgm:pt modelId="{C1B6BF32-54CC-4D13-85B3-FEBF73EC3F43}" type="pres">
      <dgm:prSet presAssocID="{51C986A7-CB46-4BCD-8101-1642564EFC81}" presName="rootComposite"/>
      <dgm:spPr/>
      <dgm:t>
        <a:bodyPr/>
        <a:lstStyle/>
        <a:p>
          <a:endParaRPr lang="zh-CN" altLang="en-US"/>
        </a:p>
      </dgm:t>
    </dgm:pt>
    <dgm:pt modelId="{FAC22C81-2CE1-4B64-A8CF-A41121FF6033}" type="pres">
      <dgm:prSet presAssocID="{51C986A7-CB46-4BCD-8101-1642564EFC81}" presName="rootText" presStyleLbl="node3" presStyleIdx="12" presStyleCnt="17" custScaleX="223665" custScaleY="154516" custLinFactNeighborX="13969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C8C832A8-170F-436E-805E-A5427565037E}" type="pres">
      <dgm:prSet presAssocID="{51C986A7-CB46-4BCD-8101-1642564EFC81}" presName="rootConnector" presStyleLbl="node3" presStyleIdx="12" presStyleCnt="17"/>
      <dgm:spPr/>
      <dgm:t>
        <a:bodyPr/>
        <a:lstStyle/>
        <a:p>
          <a:endParaRPr lang="zh-CN" altLang="en-US"/>
        </a:p>
      </dgm:t>
    </dgm:pt>
    <dgm:pt modelId="{AD08A914-4253-4371-A9B4-5C718E431BF6}" type="pres">
      <dgm:prSet presAssocID="{51C986A7-CB46-4BCD-8101-1642564EFC81}" presName="hierChild4"/>
      <dgm:spPr/>
      <dgm:t>
        <a:bodyPr/>
        <a:lstStyle/>
        <a:p>
          <a:endParaRPr lang="zh-CN" altLang="en-US"/>
        </a:p>
      </dgm:t>
    </dgm:pt>
    <dgm:pt modelId="{B588B423-D01A-4D9C-A1C4-5AB03E7F94FE}" type="pres">
      <dgm:prSet presAssocID="{51C986A7-CB46-4BCD-8101-1642564EFC81}" presName="hierChild5"/>
      <dgm:spPr/>
      <dgm:t>
        <a:bodyPr/>
        <a:lstStyle/>
        <a:p>
          <a:endParaRPr lang="zh-CN" altLang="en-US"/>
        </a:p>
      </dgm:t>
    </dgm:pt>
    <dgm:pt modelId="{AF74E9F5-9111-4CDC-B3DD-464E622207CD}" type="pres">
      <dgm:prSet presAssocID="{86EC4524-38B2-49A6-B9B9-5D0E81F07AAE}" presName="Name37" presStyleLbl="parChTrans1D3" presStyleIdx="3" presStyleCnt="17"/>
      <dgm:spPr/>
      <dgm:t>
        <a:bodyPr/>
        <a:lstStyle/>
        <a:p>
          <a:endParaRPr lang="zh-CN" altLang="en-US"/>
        </a:p>
      </dgm:t>
    </dgm:pt>
    <dgm:pt modelId="{430F17EA-6880-4F72-BF4A-0FA226ABB0CB}" type="pres">
      <dgm:prSet presAssocID="{5B87F5A2-6858-4864-B2AC-122D9D9D4FCE}" presName="hierRoot2">
        <dgm:presLayoutVars>
          <dgm:hierBranch val="init"/>
        </dgm:presLayoutVars>
      </dgm:prSet>
      <dgm:spPr/>
      <dgm:t>
        <a:bodyPr/>
        <a:lstStyle/>
        <a:p>
          <a:endParaRPr lang="zh-CN" altLang="en-US"/>
        </a:p>
      </dgm:t>
    </dgm:pt>
    <dgm:pt modelId="{5F3BA9DD-6C8D-417E-BA78-71C0D6DD93CC}" type="pres">
      <dgm:prSet presAssocID="{5B87F5A2-6858-4864-B2AC-122D9D9D4FCE}" presName="rootComposite"/>
      <dgm:spPr/>
      <dgm:t>
        <a:bodyPr/>
        <a:lstStyle/>
        <a:p>
          <a:endParaRPr lang="zh-CN" altLang="en-US"/>
        </a:p>
      </dgm:t>
    </dgm:pt>
    <dgm:pt modelId="{6FE61F44-283C-4A79-9557-A1F1DC30C714}" type="pres">
      <dgm:prSet presAssocID="{5B87F5A2-6858-4864-B2AC-122D9D9D4FCE}" presName="rootText" presStyleLbl="node3" presStyleIdx="13" presStyleCnt="17" custScaleX="223665" custScaleY="133820" custLinFactNeighborX="13969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E4860D65-3D68-4427-9651-C2D4DF54B977}" type="pres">
      <dgm:prSet presAssocID="{5B87F5A2-6858-4864-B2AC-122D9D9D4FCE}" presName="rootConnector" presStyleLbl="node3" presStyleIdx="13" presStyleCnt="17"/>
      <dgm:spPr/>
      <dgm:t>
        <a:bodyPr/>
        <a:lstStyle/>
        <a:p>
          <a:endParaRPr lang="zh-CN" altLang="en-US"/>
        </a:p>
      </dgm:t>
    </dgm:pt>
    <dgm:pt modelId="{C440E77B-1810-4623-AF4F-92242959D86F}" type="pres">
      <dgm:prSet presAssocID="{5B87F5A2-6858-4864-B2AC-122D9D9D4FCE}" presName="hierChild4"/>
      <dgm:spPr/>
      <dgm:t>
        <a:bodyPr/>
        <a:lstStyle/>
        <a:p>
          <a:endParaRPr lang="zh-CN" altLang="en-US"/>
        </a:p>
      </dgm:t>
    </dgm:pt>
    <dgm:pt modelId="{FA299986-7C00-4F6A-B15E-BDC31A1DAC84}" type="pres">
      <dgm:prSet presAssocID="{5B87F5A2-6858-4864-B2AC-122D9D9D4FCE}" presName="hierChild5"/>
      <dgm:spPr/>
      <dgm:t>
        <a:bodyPr/>
        <a:lstStyle/>
        <a:p>
          <a:endParaRPr lang="zh-CN" altLang="en-US"/>
        </a:p>
      </dgm:t>
    </dgm:pt>
    <dgm:pt modelId="{A3681A38-A89D-4A83-BBD2-3820C5D44FA5}" type="pres">
      <dgm:prSet presAssocID="{DF9A8777-2194-4325-A239-92962A28953C}" presName="hierChild5"/>
      <dgm:spPr/>
      <dgm:t>
        <a:bodyPr/>
        <a:lstStyle/>
        <a:p>
          <a:endParaRPr lang="zh-CN" altLang="en-US"/>
        </a:p>
      </dgm:t>
    </dgm:pt>
    <dgm:pt modelId="{B30D9240-FE9F-4E2C-A4B6-371B5AA1357E}" type="pres">
      <dgm:prSet presAssocID="{8C8257D0-CD29-4B9F-86D8-94B596B1CC64}" presName="Name37" presStyleLbl="parChTrans1D2" presStyleCnt="4" custSzX="1260000" custSzY="478803"/>
      <dgm:spPr/>
      <dgm:t>
        <a:bodyPr/>
        <a:lstStyle/>
        <a:p>
          <a:endParaRPr lang="zh-CN" altLang="en-US"/>
        </a:p>
      </dgm:t>
    </dgm:pt>
    <dgm:pt modelId="{BF88A792-B8F7-4296-B262-C38FB68E3B37}" type="pres">
      <dgm:prSet presAssocID="{F56A1F30-F001-406E-97DD-BA7FC7243C4A}" presName="hierRoot2">
        <dgm:presLayoutVars>
          <dgm:hierBranch val="init"/>
        </dgm:presLayoutVars>
      </dgm:prSet>
      <dgm:spPr/>
      <dgm:t>
        <a:bodyPr/>
        <a:lstStyle/>
        <a:p>
          <a:endParaRPr lang="zh-CN" altLang="en-US"/>
        </a:p>
      </dgm:t>
    </dgm:pt>
    <dgm:pt modelId="{AE306685-FEA1-47A0-ADCD-D71331660772}" type="pres">
      <dgm:prSet presAssocID="{F56A1F30-F001-406E-97DD-BA7FC7243C4A}" presName="rootComposite"/>
      <dgm:spPr/>
      <dgm:t>
        <a:bodyPr/>
        <a:lstStyle/>
        <a:p>
          <a:endParaRPr lang="zh-CN" altLang="en-US"/>
        </a:p>
      </dgm:t>
    </dgm:pt>
    <dgm:pt modelId="{0C53A779-BEB0-4870-B747-56F196EF4B39}" type="pres">
      <dgm:prSet presAssocID="{F56A1F30-F001-406E-97DD-BA7FC7243C4A}" presName="rootText" presStyleLbl="node2" presStyleIdx="3" presStyleCnt="4" custScaleX="148610" custScaleY="169985" custLinFactNeighborX="54289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998C0B43-1426-434F-B2C7-9795FD205E51}" type="pres">
      <dgm:prSet presAssocID="{F56A1F30-F001-406E-97DD-BA7FC7243C4A}" presName="rootConnector" presStyleLbl="node2" presStyleIdx="3" presStyleCnt="4"/>
      <dgm:spPr/>
      <dgm:t>
        <a:bodyPr/>
        <a:lstStyle/>
        <a:p>
          <a:endParaRPr lang="zh-CN" altLang="en-US"/>
        </a:p>
      </dgm:t>
    </dgm:pt>
    <dgm:pt modelId="{938F920C-FC37-49B7-AA64-9F26C85B7F96}" type="pres">
      <dgm:prSet presAssocID="{F56A1F30-F001-406E-97DD-BA7FC7243C4A}" presName="hierChild4"/>
      <dgm:spPr/>
      <dgm:t>
        <a:bodyPr/>
        <a:lstStyle/>
        <a:p>
          <a:endParaRPr lang="zh-CN" altLang="en-US"/>
        </a:p>
      </dgm:t>
    </dgm:pt>
    <dgm:pt modelId="{AF695F73-EFBA-40E2-A9DF-0C65B6E6589C}" type="pres">
      <dgm:prSet presAssocID="{8CDF92C6-58F9-406B-A049-EB05E1EAB763}" presName="Name37" presStyleLbl="parChTrans1D3" presStyleIdx="2" presStyleCnt="17"/>
      <dgm:spPr/>
      <dgm:t>
        <a:bodyPr/>
        <a:lstStyle/>
        <a:p>
          <a:endParaRPr lang="zh-CN" altLang="en-US"/>
        </a:p>
      </dgm:t>
    </dgm:pt>
    <dgm:pt modelId="{32A65E8B-E661-40B1-B44F-2140490993EC}" type="pres">
      <dgm:prSet presAssocID="{B99DE5E5-0E4B-4895-BA52-A33E0EB6D81A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F1CF363F-6A40-4B4A-BE44-EBD879648DDE}" type="pres">
      <dgm:prSet presAssocID="{B99DE5E5-0E4B-4895-BA52-A33E0EB6D81A}" presName="rootComposite"/>
      <dgm:spPr/>
      <dgm:t>
        <a:bodyPr/>
        <a:lstStyle/>
        <a:p/>
      </dgm:t>
    </dgm:pt>
    <dgm:pt modelId="{733BE528-4988-4D5B-AFBB-3D89DAD79196}" type="pres">
      <dgm:prSet presAssocID="{B99DE5E5-0E4B-4895-BA52-A33E0EB6D81A}" presName="rootText" presStyleLbl="node3" presStyleIdx="14" presStyleCnt="17" custScaleX="190124" custScaleY="160926" custLinFactY="100000" custLinFactNeighborX="69318" custLinFactNeighborY="10490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4A12A68E-B601-42D7-94F3-0658F69EE5E1}" type="pres">
      <dgm:prSet presAssocID="{B99DE5E5-0E4B-4895-BA52-A33E0EB6D81A}" presName="rootConnector" presStyleLbl="node3" presStyleIdx="14" presStyleCnt="17"/>
      <dgm:spPr/>
      <dgm:t>
        <a:bodyPr/>
        <a:lstStyle/>
        <a:p>
          <a:endParaRPr lang="zh-CN" altLang="en-US"/>
        </a:p>
      </dgm:t>
    </dgm:pt>
    <dgm:pt modelId="{A0A83F48-A941-4EE8-91D3-ABB7E0DFDBD2}" type="pres">
      <dgm:prSet presAssocID="{B99DE5E5-0E4B-4895-BA52-A33E0EB6D81A}" presName="hierChild4"/>
      <dgm:spPr/>
      <dgm:t>
        <a:bodyPr/>
        <a:lstStyle/>
        <a:p/>
      </dgm:t>
    </dgm:pt>
    <dgm:pt modelId="{AF33A37E-7E06-420B-B1FE-A2B0D8A2B65C}" type="pres">
      <dgm:prSet presAssocID="{B99DE5E5-0E4B-4895-BA52-A33E0EB6D81A}" presName="hierChild5"/>
      <dgm:spPr/>
      <dgm:t>
        <a:bodyPr/>
        <a:lstStyle/>
        <a:p/>
      </dgm:t>
    </dgm:pt>
    <dgm:pt modelId="{937CB9CC-2A7D-4898-881A-56F4B461D091}" type="pres">
      <dgm:prSet presAssocID="{3630AAA7-69B5-42C9-A782-0EE6B7018CFB}" presName="Name37" presStyleLbl="parChTrans1D3" presStyleIdx="1" presStyleCnt="17"/>
      <dgm:spPr/>
      <dgm:t>
        <a:bodyPr/>
        <a:lstStyle/>
        <a:p>
          <a:endParaRPr lang="zh-CN" altLang="en-US"/>
        </a:p>
      </dgm:t>
    </dgm:pt>
    <dgm:pt modelId="{66B33908-CAC0-4AB4-B78C-46BFDE46CCC7}" type="pres">
      <dgm:prSet presAssocID="{11252F5A-ED7A-45F9-AFC1-7ED57AC042BE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627D5577-B160-490D-AE69-55A91BB28FC0}" type="pres">
      <dgm:prSet presAssocID="{11252F5A-ED7A-45F9-AFC1-7ED57AC042BE}" presName="rootComposite"/>
      <dgm:spPr/>
      <dgm:t>
        <a:bodyPr/>
        <a:lstStyle/>
        <a:p/>
      </dgm:t>
    </dgm:pt>
    <dgm:pt modelId="{AD15B19E-746B-4258-821A-1D539C7E920E}" type="pres">
      <dgm:prSet presAssocID="{11252F5A-ED7A-45F9-AFC1-7ED57AC042BE}" presName="rootText" presStyleLbl="node3" presStyleIdx="15" presStyleCnt="17" custScaleX="192954" custScaleY="156952" custLinFactY="-100000" custLinFactNeighborX="69318" custLinFactNeighborY="-100391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32AFC49A-7326-480D-A973-BA4820F6559F}" type="pres">
      <dgm:prSet presAssocID="{11252F5A-ED7A-45F9-AFC1-7ED57AC042BE}" presName="rootConnector" presStyleLbl="node3" presStyleIdx="15" presStyleCnt="17"/>
      <dgm:spPr/>
      <dgm:t>
        <a:bodyPr/>
        <a:lstStyle/>
        <a:p>
          <a:endParaRPr lang="zh-CN" altLang="en-US"/>
        </a:p>
      </dgm:t>
    </dgm:pt>
    <dgm:pt modelId="{FC05A4B5-615A-47E4-9F21-48B3C7B68F15}" type="pres">
      <dgm:prSet presAssocID="{11252F5A-ED7A-45F9-AFC1-7ED57AC042BE}" presName="hierChild4"/>
      <dgm:spPr/>
      <dgm:t>
        <a:bodyPr/>
        <a:lstStyle/>
        <a:p/>
      </dgm:t>
    </dgm:pt>
    <dgm:pt modelId="{AC16B466-8646-4749-B742-5D0F69404A24}" type="pres">
      <dgm:prSet presAssocID="{11252F5A-ED7A-45F9-AFC1-7ED57AC042BE}" presName="hierChild5"/>
      <dgm:spPr/>
      <dgm:t>
        <a:bodyPr/>
        <a:lstStyle/>
        <a:p/>
      </dgm:t>
    </dgm:pt>
    <dgm:pt modelId="{6222F5A6-B8C6-4D87-AFAA-61C0C06AFD6F}" type="pres">
      <dgm:prSet presAssocID="{B835036A-5246-46F3-830E-1A31B5E3492B}" presName="Name37" presStyleLbl="parChTrans1D3" presStyleCnt="17"/>
      <dgm:spPr/>
      <dgm:t>
        <a:bodyPr/>
        <a:lstStyle/>
        <a:p>
          <a:endParaRPr lang="zh-CN" altLang="en-US"/>
        </a:p>
      </dgm:t>
    </dgm:pt>
    <dgm:pt modelId="{D639C6EF-17DD-4206-9C18-7D576472BADB}" type="pres">
      <dgm:prSet presAssocID="{52A354BC-42D7-493A-90E0-A365244A3E55}" presName="hierRoot2">
        <dgm:presLayoutVars>
          <dgm:hierBranch val="init"/>
        </dgm:presLayoutVars>
      </dgm:prSet>
      <dgm:spPr/>
      <dgm:t>
        <a:bodyPr/>
        <a:lstStyle/>
        <a:p/>
      </dgm:t>
    </dgm:pt>
    <dgm:pt modelId="{1A8DE0AA-25B3-4C1C-8845-CC39212D7EE5}" type="pres">
      <dgm:prSet presAssocID="{52A354BC-42D7-493A-90E0-A365244A3E55}" presName="rootComposite"/>
      <dgm:spPr/>
      <dgm:t>
        <a:bodyPr/>
        <a:lstStyle/>
        <a:p/>
      </dgm:t>
    </dgm:pt>
    <dgm:pt modelId="{02693117-90CD-4D20-BB4E-B2957DADDF2E}" type="pres">
      <dgm:prSet presAssocID="{52A354BC-42D7-493A-90E0-A365244A3E55}" presName="rootText" presStyleLbl="node3" presStyleIdx="16" presStyleCnt="17" custScaleX="192954" custScaleY="154516" custLinFactNeighborX="73044" custLinFactNeighborY="4076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034A3840-C4A0-413E-90E6-55299A4D1C3E}" type="pres">
      <dgm:prSet presAssocID="{52A354BC-42D7-493A-90E0-A365244A3E55}" presName="rootConnector" presStyleLbl="node3" presStyleIdx="16" presStyleCnt="17"/>
      <dgm:spPr/>
      <dgm:t>
        <a:bodyPr/>
        <a:lstStyle/>
        <a:p>
          <a:endParaRPr lang="zh-CN" altLang="en-US"/>
        </a:p>
      </dgm:t>
    </dgm:pt>
    <dgm:pt modelId="{D731A1A0-872A-4911-B789-3A089DDF114B}" type="pres">
      <dgm:prSet presAssocID="{52A354BC-42D7-493A-90E0-A365244A3E55}" presName="hierChild4"/>
      <dgm:spPr/>
      <dgm:t>
        <a:bodyPr/>
        <a:lstStyle/>
        <a:p/>
      </dgm:t>
    </dgm:pt>
    <dgm:pt modelId="{8255CB50-66DC-4835-9CB5-6873669623E3}" type="pres">
      <dgm:prSet presAssocID="{52A354BC-42D7-493A-90E0-A365244A3E55}" presName="hierChild5"/>
      <dgm:spPr/>
      <dgm:t>
        <a:bodyPr/>
        <a:lstStyle/>
        <a:p/>
      </dgm:t>
    </dgm:pt>
    <dgm:pt modelId="{1C81299D-E4EE-4D1B-9642-1329F756975B}" type="pres">
      <dgm:prSet presAssocID="{F56A1F30-F001-406E-97DD-BA7FC7243C4A}" presName="hierChild5"/>
      <dgm:spPr/>
      <dgm:t>
        <a:bodyPr/>
        <a:lstStyle/>
        <a:p>
          <a:endParaRPr lang="zh-CN" altLang="en-US"/>
        </a:p>
      </dgm:t>
    </dgm:pt>
    <dgm:pt modelId="{95BDF3BD-C71A-4CAD-BAB1-C6D804426E99}" type="pres">
      <dgm:prSet presAssocID="{11A8FCAC-0E08-4DC4-A865-3E4E91AEB177}" presName="hierChild3"/>
      <dgm:spPr/>
      <dgm:t>
        <a:bodyPr/>
        <a:lstStyle/>
        <a:p>
          <a:endParaRPr lang="zh-CN" altLang="en-US"/>
        </a:p>
      </dgm:t>
    </dgm:pt>
  </dgm:ptLst>
  <dgm:cxnLst>
    <dgm:cxn modelId="{2C694511-D60F-4BB3-8826-C320106F8180}" srcId="{A2D75600-162A-4880-906E-305D88FBCDA7}" destId="{11A8FCAC-0E08-4DC4-A865-3E4E91AEB177}" srcOrd="0" destOrd="0" parTransId="{4360A2DF-CD85-4B82-B6A8-04EB39B757EB}" sibTransId="{FDD0422F-60CF-4316-AE28-003CDB096D73}"/>
    <dgm:cxn modelId="{F7AAF541-A3D6-43D7-B0CF-B5E91A660274}" srcId="{11A8FCAC-0E08-4DC4-A865-3E4E91AEB177}" destId="{B197B6E5-ADCF-47D1-B857-8C660DF52E6D}" srcOrd="0" destOrd="0" parTransId="{A719971C-FF66-4A89-97E9-754C2977839D}" sibTransId="{283567BC-0606-4FC3-BB10-1B65B1BE5783}"/>
    <dgm:cxn modelId="{A4B5EC1D-9EC1-48CC-8B17-169179C272C2}" srcId="{B197B6E5-ADCF-47D1-B857-8C660DF52E6D}" destId="{BABD0781-E9AC-4D23-956E-3AC9D9216478}" srcOrd="0" destOrd="0" parTransId="{40114D34-FA25-43CC-BE0C-4B13015425A3}" sibTransId="{B7BFC119-1848-4292-95BC-D1B1D5E508F6}"/>
    <dgm:cxn modelId="{1AE4AF6D-7F39-4DA3-B3AA-3D8C6CB9164F}" srcId="{B197B6E5-ADCF-47D1-B857-8C660DF52E6D}" destId="{68335A0E-1BF7-4589-83BF-E5B9B13290CC}" srcOrd="1" destOrd="0" parTransId="{67DACDF9-85EB-4DBE-B222-128414EFCC7E}" sibTransId="{E44BEF91-F2E0-4731-8152-B780E32337B8}"/>
    <dgm:cxn modelId="{99573BA2-BA97-4171-ABB6-084CE4AC2EF9}" srcId="{B197B6E5-ADCF-47D1-B857-8C660DF52E6D}" destId="{F3EB0434-6DB2-4463-9AB9-8212B464151D}" srcOrd="2" destOrd="0" parTransId="{E374E87D-BB71-42B0-8994-57268C4BE684}" sibTransId="{ABC3564F-5B5D-4B10-93DD-4DAC43932901}"/>
    <dgm:cxn modelId="{9ABBE735-18A3-4601-93C5-67E221D153A8}" srcId="{B197B6E5-ADCF-47D1-B857-8C660DF52E6D}" destId="{51FE352F-2201-43B8-B5E2-1E964982B477}" srcOrd="3" destOrd="0" parTransId="{2B1F9752-801D-4321-BD78-957813C3FE99}" sibTransId="{12A5BA1F-893D-4D29-BE2D-33A8C1D446E6}"/>
    <dgm:cxn modelId="{1064ABAC-6BFB-4C57-908C-65B9491632E2}" srcId="{B197B6E5-ADCF-47D1-B857-8C660DF52E6D}" destId="{EF3948FF-BE68-414A-AC1D-1A1C6810A482}" srcOrd="4" destOrd="0" parTransId="{8F9A18D9-98FA-4BE9-B4F6-69141184838C}" sibTransId="{410963AC-045F-4988-BC0C-1136A44229CD}"/>
    <dgm:cxn modelId="{9FC9017E-B344-4F3E-9B07-448075FD92C8}" srcId="{11A8FCAC-0E08-4DC4-A865-3E4E91AEB177}" destId="{CDD19576-6118-4A24-B822-C0BB812E4136}" srcOrd="1" destOrd="0" parTransId="{43A915AC-862B-4263-8AEE-C7827932434A}" sibTransId="{E3297898-4394-472C-8D09-306834872FC2}"/>
    <dgm:cxn modelId="{A7F216BB-D2A6-417F-ACB3-83342D8AD090}" srcId="{CDD19576-6118-4A24-B822-C0BB812E4136}" destId="{032E6C11-46B2-4E00-BD9F-DBD474013E40}" srcOrd="0" destOrd="0" parTransId="{5904FF3D-AEBD-4FD2-AB5F-2F6FD8BFFDA7}" sibTransId="{D6B3A8F1-6DD3-4B5B-AD70-2340725F244F}"/>
    <dgm:cxn modelId="{8F77DFE3-6F6A-4D49-B44E-5E14EAE974AB}" srcId="{CDD19576-6118-4A24-B822-C0BB812E4136}" destId="{FA71AA78-27E2-42E6-9B0B-F89BD379636F}" srcOrd="1" destOrd="0" parTransId="{CEB6EBEA-F2AC-44F7-A434-61B7AF619B56}" sibTransId="{FED9E232-39A7-4D08-89EB-574108D419A7}"/>
    <dgm:cxn modelId="{BA169C5F-CD0E-4FA2-A1EF-922C58308563}" srcId="{CDD19576-6118-4A24-B822-C0BB812E4136}" destId="{A66DE2D0-8D4B-4A44-934C-98104C1FF0E2}" srcOrd="2" destOrd="0" parTransId="{7A275504-BFCC-4290-880B-480EF7A6E14C}" sibTransId="{17940AF9-5B65-4113-98ED-D15B1A04D120}"/>
    <dgm:cxn modelId="{D472F781-09F4-48C3-9610-34A207A4E37F}" srcId="{CDD19576-6118-4A24-B822-C0BB812E4136}" destId="{A6BA1023-F3F1-44F4-86E9-C1F2E2D01798}" srcOrd="3" destOrd="0" parTransId="{9CD08976-FF26-4EE2-AF30-A205325E1562}" sibTransId="{1119F458-687A-4481-B5FB-E0C63D12BEE8}"/>
    <dgm:cxn modelId="{2DAB0249-BC40-46AB-9365-87A2245A22DA}" srcId="{CDD19576-6118-4A24-B822-C0BB812E4136}" destId="{08DFFBCA-E5BC-4993-AC52-DAA25BEA8628}" srcOrd="4" destOrd="0" parTransId="{6A8C90FB-2B75-4ABA-8A5B-9D5459242CD1}" sibTransId="{13317CD6-43D4-48CC-AFD6-32F8C6C0E3D9}"/>
    <dgm:cxn modelId="{50B4A871-FB73-4BE0-B8BE-05A1CCE152C9}" srcId="{11A8FCAC-0E08-4DC4-A865-3E4E91AEB177}" destId="{DF9A8777-2194-4325-A239-92962A28953C}" srcOrd="2" destOrd="0" parTransId="{05F2964E-7716-4C79-A8F9-E385979B633B}" sibTransId="{260A6D04-5A8B-4A47-A3CE-CB1C897F7D87}"/>
    <dgm:cxn modelId="{3A7C056E-FA1D-430D-93D9-ED57AD22A3B1}" srcId="{DF9A8777-2194-4325-A239-92962A28953C}" destId="{2981DC8D-01A1-4C2F-BBEA-5A648BB70F2B}" srcOrd="0" destOrd="0" parTransId="{26BFE634-CF2D-4ACB-B0FA-EEFA2EB818C8}" sibTransId="{AB5C8E84-2FA6-4797-B6C3-B63D603FD561}"/>
    <dgm:cxn modelId="{45462255-BF94-4D24-A731-A01FFD77A16E}" srcId="{DF9A8777-2194-4325-A239-92962A28953C}" destId="{C85E5A1C-A443-4359-9B44-728A9F58E8C2}" srcOrd="1" destOrd="0" parTransId="{10927EEB-44AB-49EB-9731-A66212EC050D}" sibTransId="{53CEF51E-1153-47FD-A4C4-01E04D3623DB}"/>
    <dgm:cxn modelId="{FAF2A26E-0E7E-4F17-840D-88FDADFB8118}" srcId="{DF9A8777-2194-4325-A239-92962A28953C}" destId="{51C986A7-CB46-4BCD-8101-1642564EFC81}" srcOrd="2" destOrd="0" parTransId="{DB15F8AB-35F9-4DF7-B5F3-9492A6D71A2E}" sibTransId="{DD13FD38-43A4-4051-AB81-55FF2F499855}"/>
    <dgm:cxn modelId="{A9972875-8DF6-4D52-BDD7-F89D2DF9C1BE}" srcId="{DF9A8777-2194-4325-A239-92962A28953C}" destId="{5B87F5A2-6858-4864-B2AC-122D9D9D4FCE}" srcOrd="3" destOrd="0" parTransId="{86EC4524-38B2-49A6-B9B9-5D0E81F07AAE}" sibTransId="{EFE81100-7908-4D4B-AFC6-6FBEEB49361A}"/>
    <dgm:cxn modelId="{51BA576A-AB69-4E6C-9F24-9B6772DFF973}" srcId="{11A8FCAC-0E08-4DC4-A865-3E4E91AEB177}" destId="{F56A1F30-F001-406E-97DD-BA7FC7243C4A}" srcOrd="3" destOrd="0" parTransId="{8C8257D0-CD29-4B9F-86D8-94B596B1CC64}" sibTransId="{F18DEA38-C588-44B3-A61C-03FF2195BEFE}"/>
    <dgm:cxn modelId="{940E0196-ED16-471F-92C8-5B197A0F6F1E}" srcId="{F56A1F30-F001-406E-97DD-BA7FC7243C4A}" destId="{B99DE5E5-0E4B-4895-BA52-A33E0EB6D81A}" srcOrd="0" destOrd="0" parTransId="{8CDF92C6-58F9-406B-A049-EB05E1EAB763}" sibTransId="{C040E348-FD66-4241-8E4B-F00175A1EF19}"/>
    <dgm:cxn modelId="{D0A8EC27-C992-4DCA-99DA-7A17B2B7DD7C}" srcId="{F56A1F30-F001-406E-97DD-BA7FC7243C4A}" destId="{11252F5A-ED7A-45F9-AFC1-7ED57AC042BE}" srcOrd="1" destOrd="0" parTransId="{3630AAA7-69B5-42C9-A782-0EE6B7018CFB}" sibTransId="{C97C4900-FD37-4D8D-A924-1CD664E5D417}"/>
    <dgm:cxn modelId="{431A15C0-EA68-49E0-BF2D-5E070F411A5B}" srcId="{F56A1F30-F001-406E-97DD-BA7FC7243C4A}" destId="{52A354BC-42D7-493A-90E0-A365244A3E55}" srcOrd="2" destOrd="0" parTransId="{B835036A-5246-46F3-830E-1A31B5E3492B}" sibTransId="{9CBA8D84-4D8C-43D1-87BF-3AB00A8FC38F}"/>
    <dgm:cxn modelId="{C8784D6D-C73D-439E-AA07-A70802AB2ED2}" type="presOf" srcId="{A2D75600-162A-4880-906E-305D88FBCDA7}" destId="{1B211BE4-E3F0-4A43-B99A-31666DF1F668}" srcOrd="0" destOrd="0" presId="urn:microsoft.com/office/officeart/2005/8/layout/orgChart1"/>
    <dgm:cxn modelId="{9F3AAD57-86C5-4194-AFD3-7EE04C382F45}" type="presParOf" srcId="{1B211BE4-E3F0-4A43-B99A-31666DF1F668}" destId="{0EE22B2B-DCF9-4B12-808F-5EE706ECC1D7}" srcOrd="0" destOrd="0" presId="urn:microsoft.com/office/officeart/2005/8/layout/orgChart1"/>
    <dgm:cxn modelId="{C42D7910-F71D-4DC0-A09E-F58507CE206A}" type="presParOf" srcId="{0EE22B2B-DCF9-4B12-808F-5EE706ECC1D7}" destId="{87004812-C13B-47D5-8A92-3D3C69668483}" srcOrd="0" destOrd="0" presId="urn:microsoft.com/office/officeart/2005/8/layout/orgChart1"/>
    <dgm:cxn modelId="{6D64A6E8-2BB1-4699-A418-3E60223781A2}" type="presParOf" srcId="{87004812-C13B-47D5-8A92-3D3C69668483}" destId="{7948662D-2403-4AA5-BBFB-789BB5E9623D}" srcOrd="0" destOrd="0" presId="urn:microsoft.com/office/officeart/2005/8/layout/orgChart1"/>
    <dgm:cxn modelId="{438D9F19-C935-44C6-BAE2-1C3E671632BB}" type="presOf" srcId="{11A8FCAC-0E08-4DC4-A865-3E4E91AEB177}" destId="{7948662D-2403-4AA5-BBFB-789BB5E9623D}" srcOrd="0" destOrd="0" presId="urn:microsoft.com/office/officeart/2005/8/layout/orgChart1"/>
    <dgm:cxn modelId="{EE17CC6B-8A0C-4F77-BDBB-79A6D28B80B1}" type="presParOf" srcId="{87004812-C13B-47D5-8A92-3D3C69668483}" destId="{E1009EC6-857A-4E00-A6C3-762471741897}" srcOrd="1" destOrd="0" presId="urn:microsoft.com/office/officeart/2005/8/layout/orgChart1"/>
    <dgm:cxn modelId="{F84AE672-C56F-4703-9795-8DA107D59990}" type="presOf" srcId="{11A8FCAC-0E08-4DC4-A865-3E4E91AEB177}" destId="{E1009EC6-857A-4E00-A6C3-762471741897}" srcOrd="1" destOrd="0" presId="urn:microsoft.com/office/officeart/2005/8/layout/orgChart1"/>
    <dgm:cxn modelId="{ABFF70DF-E65A-424A-8BCA-1D2D031538BC}" type="presParOf" srcId="{0EE22B2B-DCF9-4B12-808F-5EE706ECC1D7}" destId="{09D1193B-A486-472A-BD32-35F3C7F1B6B1}" srcOrd="1" destOrd="0" presId="urn:microsoft.com/office/officeart/2005/8/layout/orgChart1"/>
    <dgm:cxn modelId="{AA36B2A9-D304-4215-8781-3D19523EF8CE}" type="presParOf" srcId="{09D1193B-A486-472A-BD32-35F3C7F1B6B1}" destId="{C8210443-A058-4B14-AAF5-4BEC3FA336E8}" srcOrd="0" destOrd="0" presId="urn:microsoft.com/office/officeart/2005/8/layout/orgChart1"/>
    <dgm:cxn modelId="{140E8CE3-9934-4017-8D06-A6EC3EE2D4D6}" type="presOf" srcId="{A719971C-FF66-4A89-97E9-754C2977839D}" destId="{C8210443-A058-4B14-AAF5-4BEC3FA336E8}" srcOrd="0" destOrd="0" presId="urn:microsoft.com/office/officeart/2005/8/layout/orgChart1"/>
    <dgm:cxn modelId="{E7EA84FF-41AA-4240-86FC-1765E92AF096}" type="presParOf" srcId="{09D1193B-A486-472A-BD32-35F3C7F1B6B1}" destId="{B2A2F0B8-C06F-4824-9C58-A60488153BBE}" srcOrd="1" destOrd="0" presId="urn:microsoft.com/office/officeart/2005/8/layout/orgChart1"/>
    <dgm:cxn modelId="{B1026F28-B19A-4EBC-B7CE-B6277275EE9C}" type="presParOf" srcId="{B2A2F0B8-C06F-4824-9C58-A60488153BBE}" destId="{78056B2C-ADC3-4B68-81C6-10C10CA6EDED}" srcOrd="0" destOrd="0" presId="urn:microsoft.com/office/officeart/2005/8/layout/orgChart1"/>
    <dgm:cxn modelId="{7C82595E-AF39-4AD5-A8F4-F8A56B09974A}" type="presParOf" srcId="{78056B2C-ADC3-4B68-81C6-10C10CA6EDED}" destId="{CC1FDFE2-6B36-4282-8C89-F9F925BD583C}" srcOrd="0" destOrd="0" presId="urn:microsoft.com/office/officeart/2005/8/layout/orgChart1"/>
    <dgm:cxn modelId="{A0D4167B-FA45-4117-B3C9-5D7CE74FFBE4}" type="presOf" srcId="{B197B6E5-ADCF-47D1-B857-8C660DF52E6D}" destId="{CC1FDFE2-6B36-4282-8C89-F9F925BD583C}" srcOrd="0" destOrd="0" presId="urn:microsoft.com/office/officeart/2005/8/layout/orgChart1"/>
    <dgm:cxn modelId="{636CFE2C-8DC2-4278-B969-F4C03DEB12F6}" type="presParOf" srcId="{78056B2C-ADC3-4B68-81C6-10C10CA6EDED}" destId="{454101C2-C19F-44D6-BAA2-411109A69CEE}" srcOrd="1" destOrd="0" presId="urn:microsoft.com/office/officeart/2005/8/layout/orgChart1"/>
    <dgm:cxn modelId="{29BE1146-3E12-4A14-9DCB-5D8354FE057B}" type="presOf" srcId="{B197B6E5-ADCF-47D1-B857-8C660DF52E6D}" destId="{454101C2-C19F-44D6-BAA2-411109A69CEE}" srcOrd="1" destOrd="0" presId="urn:microsoft.com/office/officeart/2005/8/layout/orgChart1"/>
    <dgm:cxn modelId="{0317623A-E56F-436E-8881-B92B49259B89}" type="presParOf" srcId="{B2A2F0B8-C06F-4824-9C58-A60488153BBE}" destId="{4C5CA964-DF8B-42E6-B831-258E029FF2B9}" srcOrd="1" destOrd="0" presId="urn:microsoft.com/office/officeart/2005/8/layout/orgChart1"/>
    <dgm:cxn modelId="{51B8E1F8-88E3-436D-9A26-2CFEE95B1B61}" type="presParOf" srcId="{4C5CA964-DF8B-42E6-B831-258E029FF2B9}" destId="{876A1046-2815-4276-9150-E078E96E6FC7}" srcOrd="0" destOrd="0" presId="urn:microsoft.com/office/officeart/2005/8/layout/orgChart1"/>
    <dgm:cxn modelId="{B1B7CFAC-3B66-4E73-A738-A2FACFC4475E}" type="presOf" srcId="{40114D34-FA25-43CC-BE0C-4B13015425A3}" destId="{876A1046-2815-4276-9150-E078E96E6FC7}" srcOrd="0" destOrd="0" presId="urn:microsoft.com/office/officeart/2005/8/layout/orgChart1"/>
    <dgm:cxn modelId="{A98DC543-ED3E-436D-ADE9-A4559FA934CF}" type="presParOf" srcId="{4C5CA964-DF8B-42E6-B831-258E029FF2B9}" destId="{1D1D701E-C423-47F4-87A6-7D050E567CA9}" srcOrd="1" destOrd="0" presId="urn:microsoft.com/office/officeart/2005/8/layout/orgChart1"/>
    <dgm:cxn modelId="{A0DC81FD-2D5F-4211-9B18-B9D25565D180}" type="presParOf" srcId="{1D1D701E-C423-47F4-87A6-7D050E567CA9}" destId="{BAD3CCA3-6D84-4CC0-9F1B-78C8186D4777}" srcOrd="0" destOrd="0" presId="urn:microsoft.com/office/officeart/2005/8/layout/orgChart1"/>
    <dgm:cxn modelId="{FC0262A8-EB84-44E7-A96E-C0AC57EB1911}" type="presParOf" srcId="{BAD3CCA3-6D84-4CC0-9F1B-78C8186D4777}" destId="{A30D96C1-4B81-4E7A-ABC5-4D8AE024F046}" srcOrd="0" destOrd="0" presId="urn:microsoft.com/office/officeart/2005/8/layout/orgChart1"/>
    <dgm:cxn modelId="{DDF677AD-93F4-4425-A809-BA9D610717BF}" type="presOf" srcId="{BABD0781-E9AC-4D23-956E-3AC9D9216478}" destId="{A30D96C1-4B81-4E7A-ABC5-4D8AE024F046}" srcOrd="0" destOrd="0" presId="urn:microsoft.com/office/officeart/2005/8/layout/orgChart1"/>
    <dgm:cxn modelId="{1A91CB4D-5B24-4373-82A0-50126D52905D}" type="presParOf" srcId="{BAD3CCA3-6D84-4CC0-9F1B-78C8186D4777}" destId="{AF60E7E9-2A4A-413E-8560-7485998C1ACA}" srcOrd="1" destOrd="0" presId="urn:microsoft.com/office/officeart/2005/8/layout/orgChart1"/>
    <dgm:cxn modelId="{A20F3136-5665-46D6-9A54-FB8D11E28BFF}" type="presOf" srcId="{BABD0781-E9AC-4D23-956E-3AC9D9216478}" destId="{AF60E7E9-2A4A-413E-8560-7485998C1ACA}" srcOrd="1" destOrd="0" presId="urn:microsoft.com/office/officeart/2005/8/layout/orgChart1"/>
    <dgm:cxn modelId="{75AF7A11-F234-4686-AD81-86ACF9E2440C}" type="presParOf" srcId="{1D1D701E-C423-47F4-87A6-7D050E567CA9}" destId="{19973A1F-01A9-47BE-AE28-C9136AD1371A}" srcOrd="1" destOrd="0" presId="urn:microsoft.com/office/officeart/2005/8/layout/orgChart1"/>
    <dgm:cxn modelId="{C6A0F901-29B9-45DD-929A-67FB1D11FBCF}" type="presParOf" srcId="{1D1D701E-C423-47F4-87A6-7D050E567CA9}" destId="{25235AD1-DA93-45B7-AF88-22CA5FE205BB}" srcOrd="2" destOrd="0" presId="urn:microsoft.com/office/officeart/2005/8/layout/orgChart1"/>
    <dgm:cxn modelId="{A49B8CDD-5547-4906-9E41-3E17F45C9ACE}" type="presParOf" srcId="{4C5CA964-DF8B-42E6-B831-258E029FF2B9}" destId="{48F7EC5F-24BC-461B-AFAC-E4D2A8EE41E8}" srcOrd="2" destOrd="0" presId="urn:microsoft.com/office/officeart/2005/8/layout/orgChart1"/>
    <dgm:cxn modelId="{F67BC357-5579-49A9-915A-B3966940576B}" type="presOf" srcId="{67DACDF9-85EB-4DBE-B222-128414EFCC7E}" destId="{48F7EC5F-24BC-461B-AFAC-E4D2A8EE41E8}" srcOrd="0" destOrd="0" presId="urn:microsoft.com/office/officeart/2005/8/layout/orgChart1"/>
    <dgm:cxn modelId="{18E1E5C8-8D36-4031-BAF9-02D5ED288E50}" type="presParOf" srcId="{4C5CA964-DF8B-42E6-B831-258E029FF2B9}" destId="{AF33C02F-672E-4F80-810A-2A2B4B49634F}" srcOrd="3" destOrd="0" presId="urn:microsoft.com/office/officeart/2005/8/layout/orgChart1"/>
    <dgm:cxn modelId="{68E0745B-506B-42E3-B13B-CC7D1A8193C9}" type="presParOf" srcId="{AF33C02F-672E-4F80-810A-2A2B4B49634F}" destId="{EAFED8FB-9414-4021-B813-24BB6FD414D6}" srcOrd="0" destOrd="0" presId="urn:microsoft.com/office/officeart/2005/8/layout/orgChart1"/>
    <dgm:cxn modelId="{E1126CEE-CD82-4DD6-BECC-E824415A4F3B}" type="presParOf" srcId="{EAFED8FB-9414-4021-B813-24BB6FD414D6}" destId="{93B53218-B60C-4DAD-9F0A-660F0B992C73}" srcOrd="0" destOrd="0" presId="urn:microsoft.com/office/officeart/2005/8/layout/orgChart1"/>
    <dgm:cxn modelId="{CDC3A40D-2D97-419E-A080-12A44BD7D35F}" type="presOf" srcId="{68335A0E-1BF7-4589-83BF-E5B9B13290CC}" destId="{93B53218-B60C-4DAD-9F0A-660F0B992C73}" srcOrd="0" destOrd="0" presId="urn:microsoft.com/office/officeart/2005/8/layout/orgChart1"/>
    <dgm:cxn modelId="{98A6914A-531B-4EC9-8DD7-B66078BE09CD}" type="presParOf" srcId="{EAFED8FB-9414-4021-B813-24BB6FD414D6}" destId="{1650A151-6AD7-4BDC-B54E-6104EB824BD3}" srcOrd="1" destOrd="0" presId="urn:microsoft.com/office/officeart/2005/8/layout/orgChart1"/>
    <dgm:cxn modelId="{18DC1580-27C2-4E17-8F81-B23488CB2192}" type="presOf" srcId="{68335A0E-1BF7-4589-83BF-E5B9B13290CC}" destId="{1650A151-6AD7-4BDC-B54E-6104EB824BD3}" srcOrd="1" destOrd="0" presId="urn:microsoft.com/office/officeart/2005/8/layout/orgChart1"/>
    <dgm:cxn modelId="{069D4587-649F-4F43-A81A-44845156B3F1}" type="presParOf" srcId="{AF33C02F-672E-4F80-810A-2A2B4B49634F}" destId="{E173762D-06F5-49F8-8CB6-B2E322877E12}" srcOrd="1" destOrd="0" presId="urn:microsoft.com/office/officeart/2005/8/layout/orgChart1"/>
    <dgm:cxn modelId="{D8ACA916-27F2-4DC7-8719-5C5733CBB6D2}" type="presParOf" srcId="{AF33C02F-672E-4F80-810A-2A2B4B49634F}" destId="{946DA381-D957-43ED-8021-103A16E8830B}" srcOrd="2" destOrd="0" presId="urn:microsoft.com/office/officeart/2005/8/layout/orgChart1"/>
    <dgm:cxn modelId="{2EF7994A-C0E9-4EE1-AE95-073D3B76F2BE}" type="presParOf" srcId="{4C5CA964-DF8B-42E6-B831-258E029FF2B9}" destId="{30D3AD0D-570D-4716-8E57-9C5E860AE176}" srcOrd="4" destOrd="0" presId="urn:microsoft.com/office/officeart/2005/8/layout/orgChart1"/>
    <dgm:cxn modelId="{A9CCA9FF-A995-4653-AC73-A56DD8807F8B}" type="presOf" srcId="{E374E87D-BB71-42B0-8994-57268C4BE684}" destId="{30D3AD0D-570D-4716-8E57-9C5E860AE176}" srcOrd="0" destOrd="0" presId="urn:microsoft.com/office/officeart/2005/8/layout/orgChart1"/>
    <dgm:cxn modelId="{682A5024-23F9-4ACD-A085-6499E16E6B5C}" type="presParOf" srcId="{4C5CA964-DF8B-42E6-B831-258E029FF2B9}" destId="{317F9709-A143-4955-8BD2-DE8D08F82144}" srcOrd="5" destOrd="0" presId="urn:microsoft.com/office/officeart/2005/8/layout/orgChart1"/>
    <dgm:cxn modelId="{AACC0413-AFE7-40A9-96DD-66C9335DF5B9}" type="presParOf" srcId="{317F9709-A143-4955-8BD2-DE8D08F82144}" destId="{8CF52FD3-3DD3-41BE-93A4-88E9A100CF11}" srcOrd="0" destOrd="0" presId="urn:microsoft.com/office/officeart/2005/8/layout/orgChart1"/>
    <dgm:cxn modelId="{71EAD7C7-F842-4D3F-930D-6F54DC08EBAA}" type="presParOf" srcId="{8CF52FD3-3DD3-41BE-93A4-88E9A100CF11}" destId="{7D905A50-F20B-40AC-A3EC-FD27A6D79806}" srcOrd="0" destOrd="0" presId="urn:microsoft.com/office/officeart/2005/8/layout/orgChart1"/>
    <dgm:cxn modelId="{D2639ADE-D462-4D9D-B98E-6C98268A83FB}" type="presOf" srcId="{F3EB0434-6DB2-4463-9AB9-8212B464151D}" destId="{7D905A50-F20B-40AC-A3EC-FD27A6D79806}" srcOrd="0" destOrd="0" presId="urn:microsoft.com/office/officeart/2005/8/layout/orgChart1"/>
    <dgm:cxn modelId="{7452ED9A-2B2B-4805-9D10-8D28BAECD615}" type="presParOf" srcId="{8CF52FD3-3DD3-41BE-93A4-88E9A100CF11}" destId="{522BFA96-B20D-413D-8CE7-6DA9855DFC1C}" srcOrd="1" destOrd="0" presId="urn:microsoft.com/office/officeart/2005/8/layout/orgChart1"/>
    <dgm:cxn modelId="{2544A763-6EDB-4722-9735-C3429B397988}" type="presOf" srcId="{F3EB0434-6DB2-4463-9AB9-8212B464151D}" destId="{522BFA96-B20D-413D-8CE7-6DA9855DFC1C}" srcOrd="1" destOrd="0" presId="urn:microsoft.com/office/officeart/2005/8/layout/orgChart1"/>
    <dgm:cxn modelId="{A21E6250-5B50-4ADC-87BE-534554569DC9}" type="presParOf" srcId="{317F9709-A143-4955-8BD2-DE8D08F82144}" destId="{81A67EA4-5CBF-4682-A7BF-33B4EAD43626}" srcOrd="1" destOrd="0" presId="urn:microsoft.com/office/officeart/2005/8/layout/orgChart1"/>
    <dgm:cxn modelId="{ADCDA32E-C022-4DF9-8904-1A8C48D5E8F8}" type="presParOf" srcId="{317F9709-A143-4955-8BD2-DE8D08F82144}" destId="{1DBE4C62-C55E-4569-A383-941B567A7E8A}" srcOrd="2" destOrd="0" presId="urn:microsoft.com/office/officeart/2005/8/layout/orgChart1"/>
    <dgm:cxn modelId="{11C5D892-EACB-4C9C-B2EC-91D24C2D5B48}" type="presParOf" srcId="{4C5CA964-DF8B-42E6-B831-258E029FF2B9}" destId="{CDE46F15-DF11-4340-91FF-B27B0ED15F8F}" srcOrd="6" destOrd="0" presId="urn:microsoft.com/office/officeart/2005/8/layout/orgChart1"/>
    <dgm:cxn modelId="{B2BC2CC3-E2F7-451E-AE2B-CDA962EDAAD3}" type="presOf" srcId="{2B1F9752-801D-4321-BD78-957813C3FE99}" destId="{CDE46F15-DF11-4340-91FF-B27B0ED15F8F}" srcOrd="0" destOrd="0" presId="urn:microsoft.com/office/officeart/2005/8/layout/orgChart1"/>
    <dgm:cxn modelId="{2991CB4F-7A2E-4366-A77F-E4393EAC4545}" type="presParOf" srcId="{4C5CA964-DF8B-42E6-B831-258E029FF2B9}" destId="{FDEE5DF4-3524-4A9B-94E6-22BB79CC8B6D}" srcOrd="7" destOrd="0" presId="urn:microsoft.com/office/officeart/2005/8/layout/orgChart1"/>
    <dgm:cxn modelId="{3B4316A1-3D58-4641-8360-E446AB7EB5F6}" type="presParOf" srcId="{FDEE5DF4-3524-4A9B-94E6-22BB79CC8B6D}" destId="{BAA85E0F-190C-4B1D-BAE3-8A0D3EC9781E}" srcOrd="0" destOrd="0" presId="urn:microsoft.com/office/officeart/2005/8/layout/orgChart1"/>
    <dgm:cxn modelId="{09B9E745-9BB5-4A97-901E-F997F5C4231F}" type="presParOf" srcId="{BAA85E0F-190C-4B1D-BAE3-8A0D3EC9781E}" destId="{A2B368DA-7504-4F39-BAEB-1778C0BA4739}" srcOrd="0" destOrd="0" presId="urn:microsoft.com/office/officeart/2005/8/layout/orgChart1"/>
    <dgm:cxn modelId="{069C1B97-7782-4CAD-AE3D-86D5CC937C03}" type="presOf" srcId="{51FE352F-2201-43B8-B5E2-1E964982B477}" destId="{A2B368DA-7504-4F39-BAEB-1778C0BA4739}" srcOrd="0" destOrd="0" presId="urn:microsoft.com/office/officeart/2005/8/layout/orgChart1"/>
    <dgm:cxn modelId="{E01F8419-FE0D-45A3-86C4-99A1ACFBCB20}" type="presParOf" srcId="{BAA85E0F-190C-4B1D-BAE3-8A0D3EC9781E}" destId="{72828575-1486-4457-87D3-085C614F8423}" srcOrd="1" destOrd="0" presId="urn:microsoft.com/office/officeart/2005/8/layout/orgChart1"/>
    <dgm:cxn modelId="{1CE6BFC8-D035-448C-85D4-20313D84AB45}" type="presOf" srcId="{51FE352F-2201-43B8-B5E2-1E964982B477}" destId="{72828575-1486-4457-87D3-085C614F8423}" srcOrd="1" destOrd="0" presId="urn:microsoft.com/office/officeart/2005/8/layout/orgChart1"/>
    <dgm:cxn modelId="{385B12D7-A272-4B8F-AD50-9AB95CFC76FB}" type="presParOf" srcId="{FDEE5DF4-3524-4A9B-94E6-22BB79CC8B6D}" destId="{33C22414-CB67-4055-BE58-8AD2F639304D}" srcOrd="1" destOrd="0" presId="urn:microsoft.com/office/officeart/2005/8/layout/orgChart1"/>
    <dgm:cxn modelId="{219AAD0F-15EC-440C-BF67-5E206058FCBC}" type="presParOf" srcId="{FDEE5DF4-3524-4A9B-94E6-22BB79CC8B6D}" destId="{9C656188-AF02-4480-A59E-DCCBFC82A28B}" srcOrd="2" destOrd="0" presId="urn:microsoft.com/office/officeart/2005/8/layout/orgChart1"/>
    <dgm:cxn modelId="{82C56E30-4079-409D-BA84-BE7147BCFF6B}" type="presParOf" srcId="{4C5CA964-DF8B-42E6-B831-258E029FF2B9}" destId="{227DAAEF-4F51-492B-AE58-F86F4EFFFE73}" srcOrd="8" destOrd="0" presId="urn:microsoft.com/office/officeart/2005/8/layout/orgChart1"/>
    <dgm:cxn modelId="{79E4138D-1278-4DB0-AC22-0BDE19A60FC1}" type="presOf" srcId="{8F9A18D9-98FA-4BE9-B4F6-69141184838C}" destId="{227DAAEF-4F51-492B-AE58-F86F4EFFFE73}" srcOrd="0" destOrd="0" presId="urn:microsoft.com/office/officeart/2005/8/layout/orgChart1"/>
    <dgm:cxn modelId="{E0C45642-850C-426F-A919-1FF4BB23AB86}" type="presParOf" srcId="{4C5CA964-DF8B-42E6-B831-258E029FF2B9}" destId="{D983F6F1-0C89-42FE-BC71-4C11AEF89720}" srcOrd="9" destOrd="0" presId="urn:microsoft.com/office/officeart/2005/8/layout/orgChart1"/>
    <dgm:cxn modelId="{CFB33DA5-6B21-427E-8B71-B49A17A47BAB}" type="presParOf" srcId="{D983F6F1-0C89-42FE-BC71-4C11AEF89720}" destId="{BD285DD9-1748-4A19-A0A3-857999C5047A}" srcOrd="0" destOrd="0" presId="urn:microsoft.com/office/officeart/2005/8/layout/orgChart1"/>
    <dgm:cxn modelId="{7A373DC9-0B49-4292-8EDA-EC3721BBF8ED}" type="presParOf" srcId="{BD285DD9-1748-4A19-A0A3-857999C5047A}" destId="{E7713BF8-B86C-44BC-8F89-0852777FD73C}" srcOrd="0" destOrd="0" presId="urn:microsoft.com/office/officeart/2005/8/layout/orgChart1"/>
    <dgm:cxn modelId="{A8731763-583C-4C10-B9DE-45DC1A2737A4}" type="presOf" srcId="{EF3948FF-BE68-414A-AC1D-1A1C6810A482}" destId="{E7713BF8-B86C-44BC-8F89-0852777FD73C}" srcOrd="0" destOrd="0" presId="urn:microsoft.com/office/officeart/2005/8/layout/orgChart1"/>
    <dgm:cxn modelId="{B815F2EC-B321-434C-9E31-5C9465DDAA40}" type="presParOf" srcId="{BD285DD9-1748-4A19-A0A3-857999C5047A}" destId="{54D4D5DD-CF73-4699-AD4C-30F6D608230A}" srcOrd="1" destOrd="0" presId="urn:microsoft.com/office/officeart/2005/8/layout/orgChart1"/>
    <dgm:cxn modelId="{0BC66631-A879-4BEC-A74B-696CEBBEC6C9}" type="presOf" srcId="{EF3948FF-BE68-414A-AC1D-1A1C6810A482}" destId="{54D4D5DD-CF73-4699-AD4C-30F6D608230A}" srcOrd="1" destOrd="0" presId="urn:microsoft.com/office/officeart/2005/8/layout/orgChart1"/>
    <dgm:cxn modelId="{84AC8E74-E5F5-4737-8680-016098BA50DD}" type="presParOf" srcId="{D983F6F1-0C89-42FE-BC71-4C11AEF89720}" destId="{8D722129-F449-4A6F-8B40-145060F25F13}" srcOrd="1" destOrd="0" presId="urn:microsoft.com/office/officeart/2005/8/layout/orgChart1"/>
    <dgm:cxn modelId="{7A91862A-08BD-4D8C-82DA-9D92B8061454}" type="presParOf" srcId="{D983F6F1-0C89-42FE-BC71-4C11AEF89720}" destId="{7E616649-D11E-471C-975C-E720C3BBAFC5}" srcOrd="2" destOrd="0" presId="urn:microsoft.com/office/officeart/2005/8/layout/orgChart1"/>
    <dgm:cxn modelId="{00D6C4A7-93AE-43D1-A352-2B898D9782FC}" type="presParOf" srcId="{B2A2F0B8-C06F-4824-9C58-A60488153BBE}" destId="{076F21EA-4DD1-4C24-B723-ECEE1FCCF5F8}" srcOrd="2" destOrd="0" presId="urn:microsoft.com/office/officeart/2005/8/layout/orgChart1"/>
    <dgm:cxn modelId="{52B993DD-AC5B-4F30-88E1-267D39A9CC2E}" type="presParOf" srcId="{09D1193B-A486-472A-BD32-35F3C7F1B6B1}" destId="{A397834E-B4BA-4EC8-875D-2381CC07CC9F}" srcOrd="2" destOrd="0" presId="urn:microsoft.com/office/officeart/2005/8/layout/orgChart1"/>
    <dgm:cxn modelId="{92E9190F-B85F-42B5-AC91-0FAD2DE7FA66}" type="presOf" srcId="{43A915AC-862B-4263-8AEE-C7827932434A}" destId="{A397834E-B4BA-4EC8-875D-2381CC07CC9F}" srcOrd="0" destOrd="0" presId="urn:microsoft.com/office/officeart/2005/8/layout/orgChart1"/>
    <dgm:cxn modelId="{E869E0A7-DF10-4BC6-8FBE-E42695E81433}" type="presParOf" srcId="{09D1193B-A486-472A-BD32-35F3C7F1B6B1}" destId="{4A4246A3-937A-4708-BB82-59048BD2B360}" srcOrd="3" destOrd="0" presId="urn:microsoft.com/office/officeart/2005/8/layout/orgChart1"/>
    <dgm:cxn modelId="{28CAAE58-D7D4-4A0A-861A-C354ADC39587}" type="presParOf" srcId="{4A4246A3-937A-4708-BB82-59048BD2B360}" destId="{8A4A976B-36F8-40DF-AC83-063C4A786F7A}" srcOrd="0" destOrd="0" presId="urn:microsoft.com/office/officeart/2005/8/layout/orgChart1"/>
    <dgm:cxn modelId="{5409CAC0-331E-4D81-9C4B-27CCDD0D7FE5}" type="presParOf" srcId="{8A4A976B-36F8-40DF-AC83-063C4A786F7A}" destId="{F2102847-D4E2-464D-983F-E7234E19D380}" srcOrd="0" destOrd="0" presId="urn:microsoft.com/office/officeart/2005/8/layout/orgChart1"/>
    <dgm:cxn modelId="{490EF8C7-62CD-4D36-865C-93A5555E0BA1}" type="presOf" srcId="{CDD19576-6118-4A24-B822-C0BB812E4136}" destId="{F2102847-D4E2-464D-983F-E7234E19D380}" srcOrd="0" destOrd="0" presId="urn:microsoft.com/office/officeart/2005/8/layout/orgChart1"/>
    <dgm:cxn modelId="{789981A6-230A-4EFB-BC86-197B810A8ADC}" type="presParOf" srcId="{8A4A976B-36F8-40DF-AC83-063C4A786F7A}" destId="{0097314B-A17A-47EC-B3E2-5958FC947C6C}" srcOrd="1" destOrd="0" presId="urn:microsoft.com/office/officeart/2005/8/layout/orgChart1"/>
    <dgm:cxn modelId="{B4796D0A-775C-4AAC-A908-F2274228A9F5}" type="presOf" srcId="{CDD19576-6118-4A24-B822-C0BB812E4136}" destId="{0097314B-A17A-47EC-B3E2-5958FC947C6C}" srcOrd="1" destOrd="0" presId="urn:microsoft.com/office/officeart/2005/8/layout/orgChart1"/>
    <dgm:cxn modelId="{828E2CF9-00BE-447C-8EFF-99D8CD32964A}" type="presParOf" srcId="{4A4246A3-937A-4708-BB82-59048BD2B360}" destId="{90328314-5168-44F2-8DAB-F16185E5DB25}" srcOrd="1" destOrd="0" presId="urn:microsoft.com/office/officeart/2005/8/layout/orgChart1"/>
    <dgm:cxn modelId="{460CDDA4-6426-4A11-BA08-6BDFFAAB2151}" type="presParOf" srcId="{90328314-5168-44F2-8DAB-F16185E5DB25}" destId="{EB324D00-F604-4368-BB60-ACD5B1F9DC6E}" srcOrd="0" destOrd="0" presId="urn:microsoft.com/office/officeart/2005/8/layout/orgChart1"/>
    <dgm:cxn modelId="{4B1A4404-F57A-4C60-BD1D-E02B3EE66729}" type="presOf" srcId="{5904FF3D-AEBD-4FD2-AB5F-2F6FD8BFFDA7}" destId="{EB324D00-F604-4368-BB60-ACD5B1F9DC6E}" srcOrd="0" destOrd="0" presId="urn:microsoft.com/office/officeart/2005/8/layout/orgChart1"/>
    <dgm:cxn modelId="{58AE3B2A-1022-494B-85FC-0B3E22587264}" type="presParOf" srcId="{90328314-5168-44F2-8DAB-F16185E5DB25}" destId="{C5D3569E-4145-47A7-802B-BD27452DFFFB}" srcOrd="1" destOrd="0" presId="urn:microsoft.com/office/officeart/2005/8/layout/orgChart1"/>
    <dgm:cxn modelId="{7A9110A6-6435-429A-A763-363079FC15D2}" type="presParOf" srcId="{C5D3569E-4145-47A7-802B-BD27452DFFFB}" destId="{66A0F586-3B61-4DEA-A6A2-4F4CDBCACE16}" srcOrd="0" destOrd="0" presId="urn:microsoft.com/office/officeart/2005/8/layout/orgChart1"/>
    <dgm:cxn modelId="{20668BB5-036D-4DDB-9C82-13B88C43985B}" type="presParOf" srcId="{66A0F586-3B61-4DEA-A6A2-4F4CDBCACE16}" destId="{8DC6C0A9-4A35-411B-847D-3F0902D89194}" srcOrd="0" destOrd="0" presId="urn:microsoft.com/office/officeart/2005/8/layout/orgChart1"/>
    <dgm:cxn modelId="{CFD1CAC0-B14D-45BC-BC3D-7E66EBC54ADF}" type="presOf" srcId="{032E6C11-46B2-4E00-BD9F-DBD474013E40}" destId="{8DC6C0A9-4A35-411B-847D-3F0902D89194}" srcOrd="0" destOrd="0" presId="urn:microsoft.com/office/officeart/2005/8/layout/orgChart1"/>
    <dgm:cxn modelId="{B7EB429D-5EFB-4661-9585-3F8B69F38047}" type="presParOf" srcId="{66A0F586-3B61-4DEA-A6A2-4F4CDBCACE16}" destId="{B6980E4B-496A-411D-80F5-20ABCF77EA82}" srcOrd="1" destOrd="0" presId="urn:microsoft.com/office/officeart/2005/8/layout/orgChart1"/>
    <dgm:cxn modelId="{59F49920-A376-4C44-9353-9176FA96BD90}" type="presOf" srcId="{032E6C11-46B2-4E00-BD9F-DBD474013E40}" destId="{B6980E4B-496A-411D-80F5-20ABCF77EA82}" srcOrd="1" destOrd="0" presId="urn:microsoft.com/office/officeart/2005/8/layout/orgChart1"/>
    <dgm:cxn modelId="{4D1CD903-9C5E-4DCB-A0A8-71B031E617C9}" type="presParOf" srcId="{C5D3569E-4145-47A7-802B-BD27452DFFFB}" destId="{F610FF7B-6CF9-491A-8ACC-035ED423D0B5}" srcOrd="1" destOrd="0" presId="urn:microsoft.com/office/officeart/2005/8/layout/orgChart1"/>
    <dgm:cxn modelId="{1E3D2B87-1A9A-4A3E-825F-621BE19FB100}" type="presParOf" srcId="{C5D3569E-4145-47A7-802B-BD27452DFFFB}" destId="{62999859-034C-4963-BE60-2A596F7BA427}" srcOrd="2" destOrd="0" presId="urn:microsoft.com/office/officeart/2005/8/layout/orgChart1"/>
    <dgm:cxn modelId="{286EF05B-F409-4EB7-8721-2643FED474B2}" type="presParOf" srcId="{90328314-5168-44F2-8DAB-F16185E5DB25}" destId="{B2EEE9B8-DC3A-4DDC-9358-7A6588E02F3F}" srcOrd="2" destOrd="0" presId="urn:microsoft.com/office/officeart/2005/8/layout/orgChart1"/>
    <dgm:cxn modelId="{F173BC02-D2A6-447E-BD3F-3F12F57227A6}" type="presOf" srcId="{CEB6EBEA-F2AC-44F7-A434-61B7AF619B56}" destId="{B2EEE9B8-DC3A-4DDC-9358-7A6588E02F3F}" srcOrd="0" destOrd="0" presId="urn:microsoft.com/office/officeart/2005/8/layout/orgChart1"/>
    <dgm:cxn modelId="{D788E717-589E-4C61-81FB-B24A9BD6B5B6}" type="presParOf" srcId="{90328314-5168-44F2-8DAB-F16185E5DB25}" destId="{D36D0297-7784-41D3-BBB0-AA5018626350}" srcOrd="3" destOrd="0" presId="urn:microsoft.com/office/officeart/2005/8/layout/orgChart1"/>
    <dgm:cxn modelId="{6C597D41-161A-470D-A150-7BA87B680D1C}" type="presParOf" srcId="{D36D0297-7784-41D3-BBB0-AA5018626350}" destId="{8F5AB3E3-F2DF-4BFF-9001-C9070EFB8472}" srcOrd="0" destOrd="0" presId="urn:microsoft.com/office/officeart/2005/8/layout/orgChart1"/>
    <dgm:cxn modelId="{7DA9CC4D-8987-4551-9BC8-B914A51FC1B0}" type="presParOf" srcId="{8F5AB3E3-F2DF-4BFF-9001-C9070EFB8472}" destId="{1EF0E0A0-2CE8-4E30-BF56-02181EFCA109}" srcOrd="0" destOrd="0" presId="urn:microsoft.com/office/officeart/2005/8/layout/orgChart1"/>
    <dgm:cxn modelId="{AF8856FB-E4D4-4392-8C8B-D83C160D1AAD}" type="presOf" srcId="{FA71AA78-27E2-42E6-9B0B-F89BD379636F}" destId="{1EF0E0A0-2CE8-4E30-BF56-02181EFCA109}" srcOrd="0" destOrd="0" presId="urn:microsoft.com/office/officeart/2005/8/layout/orgChart1"/>
    <dgm:cxn modelId="{96F9F586-9E46-4FD1-94F2-4171277891E3}" type="presParOf" srcId="{8F5AB3E3-F2DF-4BFF-9001-C9070EFB8472}" destId="{6162F236-1675-49FB-96FF-F76534012476}" srcOrd="1" destOrd="0" presId="urn:microsoft.com/office/officeart/2005/8/layout/orgChart1"/>
    <dgm:cxn modelId="{F15A5E67-0A42-4524-B140-E51413500254}" type="presOf" srcId="{FA71AA78-27E2-42E6-9B0B-F89BD379636F}" destId="{6162F236-1675-49FB-96FF-F76534012476}" srcOrd="1" destOrd="0" presId="urn:microsoft.com/office/officeart/2005/8/layout/orgChart1"/>
    <dgm:cxn modelId="{DBE819B2-B488-413E-8DBE-D87D3596931D}" type="presParOf" srcId="{D36D0297-7784-41D3-BBB0-AA5018626350}" destId="{725E908E-3872-4E78-A538-97300853FC0D}" srcOrd="1" destOrd="0" presId="urn:microsoft.com/office/officeart/2005/8/layout/orgChart1"/>
    <dgm:cxn modelId="{9960ABE2-A395-4945-998F-8B0DC2380639}" type="presParOf" srcId="{D36D0297-7784-41D3-BBB0-AA5018626350}" destId="{C2F1C8AD-9BE3-421F-A7E2-C8F74B399692}" srcOrd="2" destOrd="0" presId="urn:microsoft.com/office/officeart/2005/8/layout/orgChart1"/>
    <dgm:cxn modelId="{B1D33CCC-3AB7-4EA7-8E62-4D60A7E4CF80}" type="presParOf" srcId="{90328314-5168-44F2-8DAB-F16185E5DB25}" destId="{DD2943AA-8E3A-49E5-91EB-391926EC9F78}" srcOrd="4" destOrd="0" presId="urn:microsoft.com/office/officeart/2005/8/layout/orgChart1"/>
    <dgm:cxn modelId="{5D5AF3F9-DEC1-4FFA-B9BD-4DB451D3C568}" type="presOf" srcId="{7A275504-BFCC-4290-880B-480EF7A6E14C}" destId="{DD2943AA-8E3A-49E5-91EB-391926EC9F78}" srcOrd="0" destOrd="0" presId="urn:microsoft.com/office/officeart/2005/8/layout/orgChart1"/>
    <dgm:cxn modelId="{E1EBBEA1-C331-4C5F-8107-A7B6846469D4}" type="presParOf" srcId="{90328314-5168-44F2-8DAB-F16185E5DB25}" destId="{C667515D-ADF0-4461-847A-28AB93F27518}" srcOrd="5" destOrd="0" presId="urn:microsoft.com/office/officeart/2005/8/layout/orgChart1"/>
    <dgm:cxn modelId="{83A1A4E7-F3F1-4410-BF08-A1D51E31B8E0}" type="presParOf" srcId="{C667515D-ADF0-4461-847A-28AB93F27518}" destId="{7E5E5CD2-9062-48FD-857C-4DA727FCCCA7}" srcOrd="0" destOrd="0" presId="urn:microsoft.com/office/officeart/2005/8/layout/orgChart1"/>
    <dgm:cxn modelId="{F9E179D9-F4A7-4A5C-994C-9A2188C0B113}" type="presParOf" srcId="{7E5E5CD2-9062-48FD-857C-4DA727FCCCA7}" destId="{9F3A8464-45F3-402C-B4DA-C8E30EF8103A}" srcOrd="0" destOrd="0" presId="urn:microsoft.com/office/officeart/2005/8/layout/orgChart1"/>
    <dgm:cxn modelId="{37603D9A-EAB5-4193-AD75-213A642A5432}" type="presOf" srcId="{A66DE2D0-8D4B-4A44-934C-98104C1FF0E2}" destId="{9F3A8464-45F3-402C-B4DA-C8E30EF8103A}" srcOrd="0" destOrd="0" presId="urn:microsoft.com/office/officeart/2005/8/layout/orgChart1"/>
    <dgm:cxn modelId="{20FA666B-1D2A-454E-824C-0C7A0F16CF50}" type="presParOf" srcId="{7E5E5CD2-9062-48FD-857C-4DA727FCCCA7}" destId="{79ED6914-2276-4341-9A26-7D6DED7068B3}" srcOrd="1" destOrd="0" presId="urn:microsoft.com/office/officeart/2005/8/layout/orgChart1"/>
    <dgm:cxn modelId="{AE570108-1CA7-464D-B6EA-27B72738B73B}" type="presOf" srcId="{A66DE2D0-8D4B-4A44-934C-98104C1FF0E2}" destId="{79ED6914-2276-4341-9A26-7D6DED7068B3}" srcOrd="1" destOrd="0" presId="urn:microsoft.com/office/officeart/2005/8/layout/orgChart1"/>
    <dgm:cxn modelId="{EC26815A-F8C2-4C48-B53D-1D2BE9A8FA6A}" type="presParOf" srcId="{C667515D-ADF0-4461-847A-28AB93F27518}" destId="{1661C82E-30AB-4D38-A8C8-66ED4BE7C758}" srcOrd="1" destOrd="0" presId="urn:microsoft.com/office/officeart/2005/8/layout/orgChart1"/>
    <dgm:cxn modelId="{60F0A1A9-23DC-45D8-AB21-7E0A47B1A229}" type="presParOf" srcId="{C667515D-ADF0-4461-847A-28AB93F27518}" destId="{A061D1B1-1D6D-4250-A370-4E5497DD3B1F}" srcOrd="2" destOrd="0" presId="urn:microsoft.com/office/officeart/2005/8/layout/orgChart1"/>
    <dgm:cxn modelId="{F72D8BC8-8827-40BB-B310-9391C21A451E}" type="presParOf" srcId="{90328314-5168-44F2-8DAB-F16185E5DB25}" destId="{2CBBC5E8-D444-40E9-B562-C7AB0111165A}" srcOrd="6" destOrd="0" presId="urn:microsoft.com/office/officeart/2005/8/layout/orgChart1"/>
    <dgm:cxn modelId="{D857E4A3-9D1F-4514-ABF5-D8594454B4FF}" type="presOf" srcId="{9CD08976-FF26-4EE2-AF30-A205325E1562}" destId="{2CBBC5E8-D444-40E9-B562-C7AB0111165A}" srcOrd="0" destOrd="0" presId="urn:microsoft.com/office/officeart/2005/8/layout/orgChart1"/>
    <dgm:cxn modelId="{3A543D58-883F-44C0-93EF-17ED82ACF5A4}" type="presParOf" srcId="{90328314-5168-44F2-8DAB-F16185E5DB25}" destId="{AC8E7490-C1DE-428C-BA80-443791853718}" srcOrd="7" destOrd="0" presId="urn:microsoft.com/office/officeart/2005/8/layout/orgChart1"/>
    <dgm:cxn modelId="{0F30B0E1-7E3C-4C16-A8AD-228F41A856FA}" type="presParOf" srcId="{AC8E7490-C1DE-428C-BA80-443791853718}" destId="{CFE8154D-FA36-458C-8019-883DDE661682}" srcOrd="0" destOrd="0" presId="urn:microsoft.com/office/officeart/2005/8/layout/orgChart1"/>
    <dgm:cxn modelId="{CEA8E023-08BB-41DE-82FA-1DF48A178E2C}" type="presParOf" srcId="{CFE8154D-FA36-458C-8019-883DDE661682}" destId="{73BA6074-3C82-4B50-A448-6C3BE0C90DFD}" srcOrd="0" destOrd="0" presId="urn:microsoft.com/office/officeart/2005/8/layout/orgChart1"/>
    <dgm:cxn modelId="{0022CD4E-FCA1-4330-94BC-6BFE36FD255A}" type="presOf" srcId="{A6BA1023-F3F1-44F4-86E9-C1F2E2D01798}" destId="{73BA6074-3C82-4B50-A448-6C3BE0C90DFD}" srcOrd="0" destOrd="0" presId="urn:microsoft.com/office/officeart/2005/8/layout/orgChart1"/>
    <dgm:cxn modelId="{EEAE44BD-C364-46B2-B94F-56589116F386}" type="presParOf" srcId="{CFE8154D-FA36-458C-8019-883DDE661682}" destId="{26AE705A-A125-4966-9334-11B00431CA7D}" srcOrd="1" destOrd="0" presId="urn:microsoft.com/office/officeart/2005/8/layout/orgChart1"/>
    <dgm:cxn modelId="{61040B64-D28F-4256-9FB0-5F6B467685E3}" type="presOf" srcId="{A6BA1023-F3F1-44F4-86E9-C1F2E2D01798}" destId="{26AE705A-A125-4966-9334-11B00431CA7D}" srcOrd="1" destOrd="0" presId="urn:microsoft.com/office/officeart/2005/8/layout/orgChart1"/>
    <dgm:cxn modelId="{23C4FD7D-F12F-4B01-905F-D9585CF78345}" type="presParOf" srcId="{AC8E7490-C1DE-428C-BA80-443791853718}" destId="{E58EC151-263B-4726-BEFD-92D9E1A74D69}" srcOrd="1" destOrd="0" presId="urn:microsoft.com/office/officeart/2005/8/layout/orgChart1"/>
    <dgm:cxn modelId="{DF2B340B-F627-4AC6-8FD4-4E42992F89A8}" type="presParOf" srcId="{AC8E7490-C1DE-428C-BA80-443791853718}" destId="{80F71B3B-358B-4FFC-86E0-0952A3BEA46F}" srcOrd="2" destOrd="0" presId="urn:microsoft.com/office/officeart/2005/8/layout/orgChart1"/>
    <dgm:cxn modelId="{90A2B81A-F9CA-4922-AAD5-0F399F77A400}" type="presParOf" srcId="{90328314-5168-44F2-8DAB-F16185E5DB25}" destId="{2827A090-6BB3-46C4-A43D-F40512307DF4}" srcOrd="8" destOrd="0" presId="urn:microsoft.com/office/officeart/2005/8/layout/orgChart1"/>
    <dgm:cxn modelId="{672D5102-0BE0-49A9-95CF-C716C77935DE}" type="presOf" srcId="{6A8C90FB-2B75-4ABA-8A5B-9D5459242CD1}" destId="{2827A090-6BB3-46C4-A43D-F40512307DF4}" srcOrd="0" destOrd="0" presId="urn:microsoft.com/office/officeart/2005/8/layout/orgChart1"/>
    <dgm:cxn modelId="{FC2B215F-B0D0-4848-9F0C-729FB73F9C86}" type="presParOf" srcId="{90328314-5168-44F2-8DAB-F16185E5DB25}" destId="{CACBB285-40F6-406A-ACD0-3D257853513E}" srcOrd="9" destOrd="0" presId="urn:microsoft.com/office/officeart/2005/8/layout/orgChart1"/>
    <dgm:cxn modelId="{A749D37D-73CB-491D-9148-0A7B4A188631}" type="presParOf" srcId="{CACBB285-40F6-406A-ACD0-3D257853513E}" destId="{45D6197B-F6AF-449D-B5B0-E13A97319A4E}" srcOrd="0" destOrd="0" presId="urn:microsoft.com/office/officeart/2005/8/layout/orgChart1"/>
    <dgm:cxn modelId="{6EE5E917-E6D0-4625-B14F-8FE43472E619}" type="presParOf" srcId="{45D6197B-F6AF-449D-B5B0-E13A97319A4E}" destId="{550642B0-4BEA-4F50-9E9F-905F4B07A7B8}" srcOrd="0" destOrd="0" presId="urn:microsoft.com/office/officeart/2005/8/layout/orgChart1"/>
    <dgm:cxn modelId="{593D415B-68AB-4BD9-BD35-0CE38546F21E}" type="presOf" srcId="{08DFFBCA-E5BC-4993-AC52-DAA25BEA8628}" destId="{550642B0-4BEA-4F50-9E9F-905F4B07A7B8}" srcOrd="0" destOrd="0" presId="urn:microsoft.com/office/officeart/2005/8/layout/orgChart1"/>
    <dgm:cxn modelId="{1A5E3272-7E6D-4932-B01F-4F309E18BA4D}" type="presParOf" srcId="{45D6197B-F6AF-449D-B5B0-E13A97319A4E}" destId="{1CC51AEA-FF2A-40FE-AEC9-09CBB84BEA24}" srcOrd="1" destOrd="0" presId="urn:microsoft.com/office/officeart/2005/8/layout/orgChart1"/>
    <dgm:cxn modelId="{B7A2934E-3A02-4244-8BF7-9CE58400C0CD}" type="presOf" srcId="{08DFFBCA-E5BC-4993-AC52-DAA25BEA8628}" destId="{1CC51AEA-FF2A-40FE-AEC9-09CBB84BEA24}" srcOrd="1" destOrd="0" presId="urn:microsoft.com/office/officeart/2005/8/layout/orgChart1"/>
    <dgm:cxn modelId="{5F56B585-FA06-4F8C-8087-00D8D79331E7}" type="presParOf" srcId="{CACBB285-40F6-406A-ACD0-3D257853513E}" destId="{BA0E1226-4A19-4B1D-9346-2FF26A795912}" srcOrd="1" destOrd="0" presId="urn:microsoft.com/office/officeart/2005/8/layout/orgChart1"/>
    <dgm:cxn modelId="{162CE00A-BE8F-49F7-A33F-81D770821242}" type="presParOf" srcId="{CACBB285-40F6-406A-ACD0-3D257853513E}" destId="{9BCB39C8-AE6F-4161-88AF-27193DBAF89E}" srcOrd="2" destOrd="0" presId="urn:microsoft.com/office/officeart/2005/8/layout/orgChart1"/>
    <dgm:cxn modelId="{75606963-1A1C-499B-A401-DCE851C19B72}" type="presParOf" srcId="{4A4246A3-937A-4708-BB82-59048BD2B360}" destId="{F4680FA9-7DB2-49CB-8F34-495531DC1E68}" srcOrd="2" destOrd="0" presId="urn:microsoft.com/office/officeart/2005/8/layout/orgChart1"/>
    <dgm:cxn modelId="{8B17984B-E986-4843-9E1F-D989FC0337FA}" type="presParOf" srcId="{09D1193B-A486-472A-BD32-35F3C7F1B6B1}" destId="{F0B5F742-C165-41F9-A95E-1EE52A938E56}" srcOrd="4" destOrd="0" presId="urn:microsoft.com/office/officeart/2005/8/layout/orgChart1"/>
    <dgm:cxn modelId="{DACC9F15-2FC6-4E54-BC2A-F67977C37C59}" type="presOf" srcId="{05F2964E-7716-4C79-A8F9-E385979B633B}" destId="{F0B5F742-C165-41F9-A95E-1EE52A938E56}" srcOrd="0" destOrd="0" presId="urn:microsoft.com/office/officeart/2005/8/layout/orgChart1"/>
    <dgm:cxn modelId="{5877AE37-CEAE-41DC-8888-6208B23B3DEF}" type="presParOf" srcId="{09D1193B-A486-472A-BD32-35F3C7F1B6B1}" destId="{CC001AD9-B60B-4C93-A5F9-5D072A20E90A}" srcOrd="5" destOrd="0" presId="urn:microsoft.com/office/officeart/2005/8/layout/orgChart1"/>
    <dgm:cxn modelId="{65536992-C3C0-4371-95FE-A5C07C12F299}" type="presParOf" srcId="{CC001AD9-B60B-4C93-A5F9-5D072A20E90A}" destId="{CA520CEB-7825-4888-BC44-7C1145C6B671}" srcOrd="0" destOrd="0" presId="urn:microsoft.com/office/officeart/2005/8/layout/orgChart1"/>
    <dgm:cxn modelId="{AA020BC5-DAD4-4AA7-A27C-F30E6D021173}" type="presParOf" srcId="{CA520CEB-7825-4888-BC44-7C1145C6B671}" destId="{9EFC5EC5-1ABE-4EB7-AF5D-0A2E5423D1C2}" srcOrd="0" destOrd="0" presId="urn:microsoft.com/office/officeart/2005/8/layout/orgChart1"/>
    <dgm:cxn modelId="{9DF25B24-561D-4B05-A533-235A00F5D244}" type="presOf" srcId="{DF9A8777-2194-4325-A239-92962A28953C}" destId="{9EFC5EC5-1ABE-4EB7-AF5D-0A2E5423D1C2}" srcOrd="0" destOrd="0" presId="urn:microsoft.com/office/officeart/2005/8/layout/orgChart1"/>
    <dgm:cxn modelId="{2E02DF89-0134-42BD-9398-C13B46E54F0C}" type="presParOf" srcId="{CA520CEB-7825-4888-BC44-7C1145C6B671}" destId="{7589B851-8AAA-48D8-B812-DA3D1D5C4300}" srcOrd="1" destOrd="0" presId="urn:microsoft.com/office/officeart/2005/8/layout/orgChart1"/>
    <dgm:cxn modelId="{89A22EE7-82A9-4192-8B18-1004F1702362}" type="presOf" srcId="{DF9A8777-2194-4325-A239-92962A28953C}" destId="{7589B851-8AAA-48D8-B812-DA3D1D5C4300}" srcOrd="1" destOrd="0" presId="urn:microsoft.com/office/officeart/2005/8/layout/orgChart1"/>
    <dgm:cxn modelId="{8C8FC489-4EBA-4786-BC55-79561FE31EE9}" type="presParOf" srcId="{CC001AD9-B60B-4C93-A5F9-5D072A20E90A}" destId="{910B6B55-72DE-4757-88DE-34DFE66588E6}" srcOrd="1" destOrd="0" presId="urn:microsoft.com/office/officeart/2005/8/layout/orgChart1"/>
    <dgm:cxn modelId="{B7B1A163-D527-4CA5-B1C1-DF1D77C18A8D}" type="presParOf" srcId="{910B6B55-72DE-4757-88DE-34DFE66588E6}" destId="{05CB84E7-2B47-4776-B510-2C4E0C1EDD8A}" srcOrd="0" destOrd="0" presId="urn:microsoft.com/office/officeart/2005/8/layout/orgChart1"/>
    <dgm:cxn modelId="{736675FE-9F9B-4BA4-9495-787B0E6F8EFE}" type="presOf" srcId="{26BFE634-CF2D-4ACB-B0FA-EEFA2EB818C8}" destId="{05CB84E7-2B47-4776-B510-2C4E0C1EDD8A}" srcOrd="0" destOrd="0" presId="urn:microsoft.com/office/officeart/2005/8/layout/orgChart1"/>
    <dgm:cxn modelId="{B0372C5D-EC4F-4AB4-BE84-1408DB6923BE}" type="presParOf" srcId="{910B6B55-72DE-4757-88DE-34DFE66588E6}" destId="{CFC428AA-76F7-4A0F-829A-388B26AED186}" srcOrd="1" destOrd="0" presId="urn:microsoft.com/office/officeart/2005/8/layout/orgChart1"/>
    <dgm:cxn modelId="{6C4C7E09-BAC0-4C3B-8890-6B594DD8ED0E}" type="presParOf" srcId="{CFC428AA-76F7-4A0F-829A-388B26AED186}" destId="{AEE05D08-BF8A-482C-9A09-C642F246F506}" srcOrd="0" destOrd="0" presId="urn:microsoft.com/office/officeart/2005/8/layout/orgChart1"/>
    <dgm:cxn modelId="{7B7B6CC4-3890-40C9-9102-06A15F5545AC}" type="presParOf" srcId="{AEE05D08-BF8A-482C-9A09-C642F246F506}" destId="{4DDFB647-9C03-47A4-9A4B-57597D95F615}" srcOrd="0" destOrd="0" presId="urn:microsoft.com/office/officeart/2005/8/layout/orgChart1"/>
    <dgm:cxn modelId="{743CA036-F994-48CA-88DB-74BF55093A9E}" type="presOf" srcId="{2981DC8D-01A1-4C2F-BBEA-5A648BB70F2B}" destId="{4DDFB647-9C03-47A4-9A4B-57597D95F615}" srcOrd="0" destOrd="0" presId="urn:microsoft.com/office/officeart/2005/8/layout/orgChart1"/>
    <dgm:cxn modelId="{BD85E094-E938-4DDA-8FD5-2D3BFC7FCA7D}" type="presParOf" srcId="{AEE05D08-BF8A-482C-9A09-C642F246F506}" destId="{CBABC403-7B39-4740-9D2F-4EE33C66FDED}" srcOrd="1" destOrd="0" presId="urn:microsoft.com/office/officeart/2005/8/layout/orgChart1"/>
    <dgm:cxn modelId="{38F33010-F872-4D3F-B8DA-CF6FCD339735}" type="presOf" srcId="{2981DC8D-01A1-4C2F-BBEA-5A648BB70F2B}" destId="{CBABC403-7B39-4740-9D2F-4EE33C66FDED}" srcOrd="1" destOrd="0" presId="urn:microsoft.com/office/officeart/2005/8/layout/orgChart1"/>
    <dgm:cxn modelId="{E78C834D-FB7C-43A9-AFDB-8F95DD4BC99A}" type="presParOf" srcId="{CFC428AA-76F7-4A0F-829A-388B26AED186}" destId="{C6833C72-B5D1-481B-820F-DC4E792A253E}" srcOrd="1" destOrd="0" presId="urn:microsoft.com/office/officeart/2005/8/layout/orgChart1"/>
    <dgm:cxn modelId="{15B468A2-2F33-4610-9914-E03199E49A43}" type="presParOf" srcId="{CFC428AA-76F7-4A0F-829A-388B26AED186}" destId="{1923203E-97AA-4DA4-A4D8-44DC07E6EAED}" srcOrd="2" destOrd="0" presId="urn:microsoft.com/office/officeart/2005/8/layout/orgChart1"/>
    <dgm:cxn modelId="{5DF6EAFD-9192-4498-8AF7-2ABB972C2554}" type="presParOf" srcId="{910B6B55-72DE-4757-88DE-34DFE66588E6}" destId="{B3BAB91B-BD51-4876-81FC-9BBD3CEB8ABB}" srcOrd="2" destOrd="0" presId="urn:microsoft.com/office/officeart/2005/8/layout/orgChart1"/>
    <dgm:cxn modelId="{9DC90CD7-377D-484B-B077-E629760E1510}" type="presOf" srcId="{10927EEB-44AB-49EB-9731-A66212EC050D}" destId="{B3BAB91B-BD51-4876-81FC-9BBD3CEB8ABB}" srcOrd="0" destOrd="0" presId="urn:microsoft.com/office/officeart/2005/8/layout/orgChart1"/>
    <dgm:cxn modelId="{22C79274-2EE8-4C47-BCCB-4366C1B89FB4}" type="presParOf" srcId="{910B6B55-72DE-4757-88DE-34DFE66588E6}" destId="{99829568-563D-447D-A669-9019D4236816}" srcOrd="3" destOrd="0" presId="urn:microsoft.com/office/officeart/2005/8/layout/orgChart1"/>
    <dgm:cxn modelId="{00563E5F-C3AF-4953-A9A6-7B601BFB0724}" type="presParOf" srcId="{99829568-563D-447D-A669-9019D4236816}" destId="{A3141787-664B-442C-80BA-E852E0A7ECF3}" srcOrd="0" destOrd="0" presId="urn:microsoft.com/office/officeart/2005/8/layout/orgChart1"/>
    <dgm:cxn modelId="{36B143C8-3E0F-4E06-9551-B31F05C348AE}" type="presParOf" srcId="{A3141787-664B-442C-80BA-E852E0A7ECF3}" destId="{3E176028-3B26-4B87-97D4-BBC2F7B2E13C}" srcOrd="0" destOrd="0" presId="urn:microsoft.com/office/officeart/2005/8/layout/orgChart1"/>
    <dgm:cxn modelId="{EE50250B-11ED-46C8-A22C-04539ED1EC9F}" type="presOf" srcId="{C85E5A1C-A443-4359-9B44-728A9F58E8C2}" destId="{3E176028-3B26-4B87-97D4-BBC2F7B2E13C}" srcOrd="0" destOrd="0" presId="urn:microsoft.com/office/officeart/2005/8/layout/orgChart1"/>
    <dgm:cxn modelId="{13C3E938-8C5A-4952-87E8-82007E221A6C}" type="presParOf" srcId="{A3141787-664B-442C-80BA-E852E0A7ECF3}" destId="{ACCEAF4F-3583-4146-A25F-89DBE553FF10}" srcOrd="1" destOrd="0" presId="urn:microsoft.com/office/officeart/2005/8/layout/orgChart1"/>
    <dgm:cxn modelId="{096A3703-69DE-42C9-B01A-86175449B32B}" type="presOf" srcId="{C85E5A1C-A443-4359-9B44-728A9F58E8C2}" destId="{ACCEAF4F-3583-4146-A25F-89DBE553FF10}" srcOrd="1" destOrd="0" presId="urn:microsoft.com/office/officeart/2005/8/layout/orgChart1"/>
    <dgm:cxn modelId="{F5DE71E6-138E-4E43-8D79-A599F20B651D}" type="presParOf" srcId="{99829568-563D-447D-A669-9019D4236816}" destId="{FD8E3140-0AD2-4D6A-8838-0BCE7F319241}" srcOrd="1" destOrd="0" presId="urn:microsoft.com/office/officeart/2005/8/layout/orgChart1"/>
    <dgm:cxn modelId="{DA73A712-99A5-46E3-9DA5-8E45C7D83124}" type="presParOf" srcId="{99829568-563D-447D-A669-9019D4236816}" destId="{9363D679-D876-4209-96C5-C1FFFA0C8C44}" srcOrd="2" destOrd="0" presId="urn:microsoft.com/office/officeart/2005/8/layout/orgChart1"/>
    <dgm:cxn modelId="{5B9B4BAA-D97F-459B-8EDA-C7B85702A2C8}" type="presParOf" srcId="{910B6B55-72DE-4757-88DE-34DFE66588E6}" destId="{A3F72450-CAE1-4ABA-93F8-1C4FF238ED10}" srcOrd="4" destOrd="0" presId="urn:microsoft.com/office/officeart/2005/8/layout/orgChart1"/>
    <dgm:cxn modelId="{AE7C9607-086C-4A7D-93D8-84EF164C24F4}" type="presOf" srcId="{DB15F8AB-35F9-4DF7-B5F3-9492A6D71A2E}" destId="{A3F72450-CAE1-4ABA-93F8-1C4FF238ED10}" srcOrd="0" destOrd="0" presId="urn:microsoft.com/office/officeart/2005/8/layout/orgChart1"/>
    <dgm:cxn modelId="{E9946711-4BA7-44EA-A9C8-251078ACB597}" type="presParOf" srcId="{910B6B55-72DE-4757-88DE-34DFE66588E6}" destId="{1847244B-42D2-4AB8-80BF-25CE7F155E00}" srcOrd="5" destOrd="0" presId="urn:microsoft.com/office/officeart/2005/8/layout/orgChart1"/>
    <dgm:cxn modelId="{4C54A4FD-7DAB-4710-80DB-029CEBBB4F0F}" type="presParOf" srcId="{1847244B-42D2-4AB8-80BF-25CE7F155E00}" destId="{C1B6BF32-54CC-4D13-85B3-FEBF73EC3F43}" srcOrd="0" destOrd="0" presId="urn:microsoft.com/office/officeart/2005/8/layout/orgChart1"/>
    <dgm:cxn modelId="{2EEA3AB3-1A90-4059-87A8-B98C62996857}" type="presParOf" srcId="{C1B6BF32-54CC-4D13-85B3-FEBF73EC3F43}" destId="{FAC22C81-2CE1-4B64-A8CF-A41121FF6033}" srcOrd="0" destOrd="0" presId="urn:microsoft.com/office/officeart/2005/8/layout/orgChart1"/>
    <dgm:cxn modelId="{8ABE37AE-8AFD-4A93-9BF1-2F7A8A761988}" type="presOf" srcId="{51C986A7-CB46-4BCD-8101-1642564EFC81}" destId="{FAC22C81-2CE1-4B64-A8CF-A41121FF6033}" srcOrd="0" destOrd="0" presId="urn:microsoft.com/office/officeart/2005/8/layout/orgChart1"/>
    <dgm:cxn modelId="{571666AF-3519-4B57-893E-4B4AEB9D738A}" type="presParOf" srcId="{C1B6BF32-54CC-4D13-85B3-FEBF73EC3F43}" destId="{C8C832A8-170F-436E-805E-A5427565037E}" srcOrd="1" destOrd="0" presId="urn:microsoft.com/office/officeart/2005/8/layout/orgChart1"/>
    <dgm:cxn modelId="{DE29B40A-6C5F-4288-BD92-850A984AA6F7}" type="presOf" srcId="{51C986A7-CB46-4BCD-8101-1642564EFC81}" destId="{C8C832A8-170F-436E-805E-A5427565037E}" srcOrd="1" destOrd="0" presId="urn:microsoft.com/office/officeart/2005/8/layout/orgChart1"/>
    <dgm:cxn modelId="{B6C51230-0572-4A79-A09B-0013EB57DD3B}" type="presParOf" srcId="{1847244B-42D2-4AB8-80BF-25CE7F155E00}" destId="{AD08A914-4253-4371-A9B4-5C718E431BF6}" srcOrd="1" destOrd="0" presId="urn:microsoft.com/office/officeart/2005/8/layout/orgChart1"/>
    <dgm:cxn modelId="{9E63662D-F099-47DF-B6F9-DDA46A15051F}" type="presParOf" srcId="{1847244B-42D2-4AB8-80BF-25CE7F155E00}" destId="{B588B423-D01A-4D9C-A1C4-5AB03E7F94FE}" srcOrd="2" destOrd="0" presId="urn:microsoft.com/office/officeart/2005/8/layout/orgChart1"/>
    <dgm:cxn modelId="{B270EA44-4305-4C9A-9CD5-7362CBD694DA}" type="presParOf" srcId="{910B6B55-72DE-4757-88DE-34DFE66588E6}" destId="{AF74E9F5-9111-4CDC-B3DD-464E622207CD}" srcOrd="6" destOrd="0" presId="urn:microsoft.com/office/officeart/2005/8/layout/orgChart1"/>
    <dgm:cxn modelId="{C832FB90-F7E5-49B4-BA67-FF33BF79B762}" type="presOf" srcId="{86EC4524-38B2-49A6-B9B9-5D0E81F07AAE}" destId="{AF74E9F5-9111-4CDC-B3DD-464E622207CD}" srcOrd="0" destOrd="0" presId="urn:microsoft.com/office/officeart/2005/8/layout/orgChart1"/>
    <dgm:cxn modelId="{E07FFFE6-8C40-470F-B103-D2932B838B5E}" type="presParOf" srcId="{910B6B55-72DE-4757-88DE-34DFE66588E6}" destId="{430F17EA-6880-4F72-BF4A-0FA226ABB0CB}" srcOrd="7" destOrd="0" presId="urn:microsoft.com/office/officeart/2005/8/layout/orgChart1"/>
    <dgm:cxn modelId="{9934107A-DCF8-4CC8-A8DA-2E75132DB51D}" type="presParOf" srcId="{430F17EA-6880-4F72-BF4A-0FA226ABB0CB}" destId="{5F3BA9DD-6C8D-417E-BA78-71C0D6DD93CC}" srcOrd="0" destOrd="0" presId="urn:microsoft.com/office/officeart/2005/8/layout/orgChart1"/>
    <dgm:cxn modelId="{32616E80-FFEC-48F7-B416-401E04921CD6}" type="presParOf" srcId="{5F3BA9DD-6C8D-417E-BA78-71C0D6DD93CC}" destId="{6FE61F44-283C-4A79-9557-A1F1DC30C714}" srcOrd="0" destOrd="0" presId="urn:microsoft.com/office/officeart/2005/8/layout/orgChart1"/>
    <dgm:cxn modelId="{D68E96C6-292B-473F-A857-2FA612753DF6}" type="presOf" srcId="{5B87F5A2-6858-4864-B2AC-122D9D9D4FCE}" destId="{6FE61F44-283C-4A79-9557-A1F1DC30C714}" srcOrd="0" destOrd="0" presId="urn:microsoft.com/office/officeart/2005/8/layout/orgChart1"/>
    <dgm:cxn modelId="{83770E9C-AB79-4900-932F-13A7C3A890E2}" type="presParOf" srcId="{5F3BA9DD-6C8D-417E-BA78-71C0D6DD93CC}" destId="{E4860D65-3D68-4427-9651-C2D4DF54B977}" srcOrd="1" destOrd="0" presId="urn:microsoft.com/office/officeart/2005/8/layout/orgChart1"/>
    <dgm:cxn modelId="{0DA243CB-F63C-46C6-B9AD-8800ED95EC2D}" type="presOf" srcId="{5B87F5A2-6858-4864-B2AC-122D9D9D4FCE}" destId="{E4860D65-3D68-4427-9651-C2D4DF54B977}" srcOrd="1" destOrd="0" presId="urn:microsoft.com/office/officeart/2005/8/layout/orgChart1"/>
    <dgm:cxn modelId="{F06F533C-2C69-4A0E-B8E4-8AED4F465E79}" type="presParOf" srcId="{430F17EA-6880-4F72-BF4A-0FA226ABB0CB}" destId="{C440E77B-1810-4623-AF4F-92242959D86F}" srcOrd="1" destOrd="0" presId="urn:microsoft.com/office/officeart/2005/8/layout/orgChart1"/>
    <dgm:cxn modelId="{CA03FD4F-012B-48FD-B8B8-87825A7A4090}" type="presParOf" srcId="{430F17EA-6880-4F72-BF4A-0FA226ABB0CB}" destId="{FA299986-7C00-4F6A-B15E-BDC31A1DAC84}" srcOrd="2" destOrd="0" presId="urn:microsoft.com/office/officeart/2005/8/layout/orgChart1"/>
    <dgm:cxn modelId="{B11D9793-46D4-4AD6-9E9D-6203F664A182}" type="presParOf" srcId="{CC001AD9-B60B-4C93-A5F9-5D072A20E90A}" destId="{A3681A38-A89D-4A83-BBD2-3820C5D44FA5}" srcOrd="2" destOrd="0" presId="urn:microsoft.com/office/officeart/2005/8/layout/orgChart1"/>
    <dgm:cxn modelId="{12266679-2CD2-421D-9368-5DE1864E5647}" type="presParOf" srcId="{09D1193B-A486-472A-BD32-35F3C7F1B6B1}" destId="{B30D9240-FE9F-4E2C-A4B6-371B5AA1357E}" srcOrd="6" destOrd="0" presId="urn:microsoft.com/office/officeart/2005/8/layout/orgChart1"/>
    <dgm:cxn modelId="{A5944F02-1787-4DFB-8283-5AF0A66DDC08}" type="presOf" srcId="{8C8257D0-CD29-4B9F-86D8-94B596B1CC64}" destId="{B30D9240-FE9F-4E2C-A4B6-371B5AA1357E}" srcOrd="0" destOrd="0" presId="urn:microsoft.com/office/officeart/2005/8/layout/orgChart1"/>
    <dgm:cxn modelId="{882813E6-A584-43A5-BA0C-45B6BD63F31E}" type="presParOf" srcId="{09D1193B-A486-472A-BD32-35F3C7F1B6B1}" destId="{BF88A792-B8F7-4296-B262-C38FB68E3B37}" srcOrd="7" destOrd="0" presId="urn:microsoft.com/office/officeart/2005/8/layout/orgChart1"/>
    <dgm:cxn modelId="{8313A541-2C01-4483-9D05-F12482C76412}" type="presParOf" srcId="{BF88A792-B8F7-4296-B262-C38FB68E3B37}" destId="{AE306685-FEA1-47A0-ADCD-D71331660772}" srcOrd="0" destOrd="0" presId="urn:microsoft.com/office/officeart/2005/8/layout/orgChart1"/>
    <dgm:cxn modelId="{3C17F36E-508A-4C4F-A7A2-35F5F5DCA99A}" type="presParOf" srcId="{AE306685-FEA1-47A0-ADCD-D71331660772}" destId="{0C53A779-BEB0-4870-B747-56F196EF4B39}" srcOrd="0" destOrd="0" presId="urn:microsoft.com/office/officeart/2005/8/layout/orgChart1"/>
    <dgm:cxn modelId="{6D072A95-E946-41CA-8DC6-998F7C2D9D04}" type="presOf" srcId="{F56A1F30-F001-406E-97DD-BA7FC7243C4A}" destId="{0C53A779-BEB0-4870-B747-56F196EF4B39}" srcOrd="0" destOrd="0" presId="urn:microsoft.com/office/officeart/2005/8/layout/orgChart1"/>
    <dgm:cxn modelId="{B74D06DD-3484-4427-BF5F-03F61D962D99}" type="presParOf" srcId="{AE306685-FEA1-47A0-ADCD-D71331660772}" destId="{998C0B43-1426-434F-B2C7-9795FD205E51}" srcOrd="1" destOrd="0" presId="urn:microsoft.com/office/officeart/2005/8/layout/orgChart1"/>
    <dgm:cxn modelId="{1332CF78-AA28-44E0-A90C-8F559B562D4F}" type="presOf" srcId="{F56A1F30-F001-406E-97DD-BA7FC7243C4A}" destId="{998C0B43-1426-434F-B2C7-9795FD205E51}" srcOrd="1" destOrd="0" presId="urn:microsoft.com/office/officeart/2005/8/layout/orgChart1"/>
    <dgm:cxn modelId="{CF323BC3-16CF-4CB9-8646-7FC51B4206A5}" type="presParOf" srcId="{BF88A792-B8F7-4296-B262-C38FB68E3B37}" destId="{938F920C-FC37-49B7-AA64-9F26C85B7F96}" srcOrd="1" destOrd="0" presId="urn:microsoft.com/office/officeart/2005/8/layout/orgChart1"/>
    <dgm:cxn modelId="{FE499827-53A8-482B-A8A0-91924161A1DB}" type="presParOf" srcId="{938F920C-FC37-49B7-AA64-9F26C85B7F96}" destId="{AF695F73-EFBA-40E2-A9DF-0C65B6E6589C}" srcOrd="0" destOrd="0" presId="urn:microsoft.com/office/officeart/2005/8/layout/orgChart1"/>
    <dgm:cxn modelId="{03AA036E-BEE4-4605-9195-4C2928946BD7}" type="presOf" srcId="{8CDF92C6-58F9-406B-A049-EB05E1EAB763}" destId="{AF695F73-EFBA-40E2-A9DF-0C65B6E6589C}" srcOrd="0" destOrd="0" presId="urn:microsoft.com/office/officeart/2005/8/layout/orgChart1"/>
    <dgm:cxn modelId="{DB2A667A-B0C5-4DC2-A38F-A4A641502675}" type="presParOf" srcId="{938F920C-FC37-49B7-AA64-9F26C85B7F96}" destId="{32A65E8B-E661-40B1-B44F-2140490993EC}" srcOrd="1" destOrd="0" presId="urn:microsoft.com/office/officeart/2005/8/layout/orgChart1"/>
    <dgm:cxn modelId="{C0354199-44D6-4BFE-963C-E5F876958003}" type="presParOf" srcId="{32A65E8B-E661-40B1-B44F-2140490993EC}" destId="{F1CF363F-6A40-4B4A-BE44-EBD879648DDE}" srcOrd="0" destOrd="0" presId="urn:microsoft.com/office/officeart/2005/8/layout/orgChart1"/>
    <dgm:cxn modelId="{1BDD77F0-B987-4E26-BE17-06E1FAE04624}" type="presParOf" srcId="{F1CF363F-6A40-4B4A-BE44-EBD879648DDE}" destId="{733BE528-4988-4D5B-AFBB-3D89DAD79196}" srcOrd="0" destOrd="0" presId="urn:microsoft.com/office/officeart/2005/8/layout/orgChart1"/>
    <dgm:cxn modelId="{07BD4172-8D9E-4142-A28C-321AB0F2A5D0}" type="presOf" srcId="{B99DE5E5-0E4B-4895-BA52-A33E0EB6D81A}" destId="{733BE528-4988-4D5B-AFBB-3D89DAD79196}" srcOrd="0" destOrd="0" presId="urn:microsoft.com/office/officeart/2005/8/layout/orgChart1"/>
    <dgm:cxn modelId="{8E97AEBA-6D52-4273-B060-42FBEF572AEC}" type="presParOf" srcId="{F1CF363F-6A40-4B4A-BE44-EBD879648DDE}" destId="{4A12A68E-B601-42D7-94F3-0658F69EE5E1}" srcOrd="1" destOrd="0" presId="urn:microsoft.com/office/officeart/2005/8/layout/orgChart1"/>
    <dgm:cxn modelId="{C228ADC8-843C-4250-AFD4-2ED331CC4966}" type="presOf" srcId="{B99DE5E5-0E4B-4895-BA52-A33E0EB6D81A}" destId="{4A12A68E-B601-42D7-94F3-0658F69EE5E1}" srcOrd="1" destOrd="0" presId="urn:microsoft.com/office/officeart/2005/8/layout/orgChart1"/>
    <dgm:cxn modelId="{8A2619CC-EB25-47A2-BDF9-921277330FC8}" type="presParOf" srcId="{32A65E8B-E661-40B1-B44F-2140490993EC}" destId="{A0A83F48-A941-4EE8-91D3-ABB7E0DFDBD2}" srcOrd="1" destOrd="0" presId="urn:microsoft.com/office/officeart/2005/8/layout/orgChart1"/>
    <dgm:cxn modelId="{5B520D46-C855-4224-9FB6-720C188FC3EB}" type="presParOf" srcId="{32A65E8B-E661-40B1-B44F-2140490993EC}" destId="{AF33A37E-7E06-420B-B1FE-A2B0D8A2B65C}" srcOrd="2" destOrd="0" presId="urn:microsoft.com/office/officeart/2005/8/layout/orgChart1"/>
    <dgm:cxn modelId="{CB16A56D-BDFC-4268-903A-E8569E80B73E}" type="presParOf" srcId="{938F920C-FC37-49B7-AA64-9F26C85B7F96}" destId="{937CB9CC-2A7D-4898-881A-56F4B461D091}" srcOrd="2" destOrd="0" presId="urn:microsoft.com/office/officeart/2005/8/layout/orgChart1"/>
    <dgm:cxn modelId="{F3F6C061-07F7-4101-957A-D7714E576D2E}" type="presOf" srcId="{3630AAA7-69B5-42C9-A782-0EE6B7018CFB}" destId="{937CB9CC-2A7D-4898-881A-56F4B461D091}" srcOrd="0" destOrd="0" presId="urn:microsoft.com/office/officeart/2005/8/layout/orgChart1"/>
    <dgm:cxn modelId="{C80B0878-CAED-4318-BC84-C786152C1224}" type="presParOf" srcId="{938F920C-FC37-49B7-AA64-9F26C85B7F96}" destId="{66B33908-CAC0-4AB4-B78C-46BFDE46CCC7}" srcOrd="3" destOrd="0" presId="urn:microsoft.com/office/officeart/2005/8/layout/orgChart1"/>
    <dgm:cxn modelId="{F2E12DF5-9B4B-4511-9A06-0158B08C199D}" type="presParOf" srcId="{66B33908-CAC0-4AB4-B78C-46BFDE46CCC7}" destId="{627D5577-B160-490D-AE69-55A91BB28FC0}" srcOrd="0" destOrd="0" presId="urn:microsoft.com/office/officeart/2005/8/layout/orgChart1"/>
    <dgm:cxn modelId="{2F9E6850-EF47-441F-B159-C4DBF4127320}" type="presParOf" srcId="{627D5577-B160-490D-AE69-55A91BB28FC0}" destId="{AD15B19E-746B-4258-821A-1D539C7E920E}" srcOrd="0" destOrd="0" presId="urn:microsoft.com/office/officeart/2005/8/layout/orgChart1"/>
    <dgm:cxn modelId="{02322ED2-470B-46D2-8C3E-593F2D7EC0E5}" type="presOf" srcId="{11252F5A-ED7A-45F9-AFC1-7ED57AC042BE}" destId="{AD15B19E-746B-4258-821A-1D539C7E920E}" srcOrd="0" destOrd="0" presId="urn:microsoft.com/office/officeart/2005/8/layout/orgChart1"/>
    <dgm:cxn modelId="{72685147-DB9B-4398-8348-66701B843899}" type="presParOf" srcId="{627D5577-B160-490D-AE69-55A91BB28FC0}" destId="{32AFC49A-7326-480D-A973-BA4820F6559F}" srcOrd="1" destOrd="0" presId="urn:microsoft.com/office/officeart/2005/8/layout/orgChart1"/>
    <dgm:cxn modelId="{048515EA-D40B-4973-B4BB-BDB062501EB8}" type="presOf" srcId="{11252F5A-ED7A-45F9-AFC1-7ED57AC042BE}" destId="{32AFC49A-7326-480D-A973-BA4820F6559F}" srcOrd="1" destOrd="0" presId="urn:microsoft.com/office/officeart/2005/8/layout/orgChart1"/>
    <dgm:cxn modelId="{47045E96-5251-4410-952C-2872B9C46C5C}" type="presParOf" srcId="{66B33908-CAC0-4AB4-B78C-46BFDE46CCC7}" destId="{FC05A4B5-615A-47E4-9F21-48B3C7B68F15}" srcOrd="1" destOrd="0" presId="urn:microsoft.com/office/officeart/2005/8/layout/orgChart1"/>
    <dgm:cxn modelId="{47936E42-14B8-48B7-9939-0C0CF4BEFD61}" type="presParOf" srcId="{66B33908-CAC0-4AB4-B78C-46BFDE46CCC7}" destId="{AC16B466-8646-4749-B742-5D0F69404A24}" srcOrd="2" destOrd="0" presId="urn:microsoft.com/office/officeart/2005/8/layout/orgChart1"/>
    <dgm:cxn modelId="{03CFDD37-2640-45E8-9C6D-7AB26D9BBC70}" type="presParOf" srcId="{938F920C-FC37-49B7-AA64-9F26C85B7F96}" destId="{6222F5A6-B8C6-4D87-AFAA-61C0C06AFD6F}" srcOrd="4" destOrd="0" presId="urn:microsoft.com/office/officeart/2005/8/layout/orgChart1"/>
    <dgm:cxn modelId="{5950D31A-9E13-4C58-900F-899122433666}" type="presOf" srcId="{B835036A-5246-46F3-830E-1A31B5E3492B}" destId="{6222F5A6-B8C6-4D87-AFAA-61C0C06AFD6F}" srcOrd="0" destOrd="0" presId="urn:microsoft.com/office/officeart/2005/8/layout/orgChart1"/>
    <dgm:cxn modelId="{CB10644E-09BE-4C6A-A1FB-9F5A788EA870}" type="presParOf" srcId="{938F920C-FC37-49B7-AA64-9F26C85B7F96}" destId="{D639C6EF-17DD-4206-9C18-7D576472BADB}" srcOrd="5" destOrd="0" presId="urn:microsoft.com/office/officeart/2005/8/layout/orgChart1"/>
    <dgm:cxn modelId="{369E5F78-01F3-42B5-A849-51B55842A6F4}" type="presParOf" srcId="{D639C6EF-17DD-4206-9C18-7D576472BADB}" destId="{1A8DE0AA-25B3-4C1C-8845-CC39212D7EE5}" srcOrd="0" destOrd="0" presId="urn:microsoft.com/office/officeart/2005/8/layout/orgChart1"/>
    <dgm:cxn modelId="{E26B6E31-B4E7-4D6E-A63F-3ACECA9607AA}" type="presParOf" srcId="{1A8DE0AA-25B3-4C1C-8845-CC39212D7EE5}" destId="{02693117-90CD-4D20-BB4E-B2957DADDF2E}" srcOrd="0" destOrd="0" presId="urn:microsoft.com/office/officeart/2005/8/layout/orgChart1"/>
    <dgm:cxn modelId="{A4ABAF3B-1F57-4458-8D64-3E0D66A445BD}" type="presOf" srcId="{52A354BC-42D7-493A-90E0-A365244A3E55}" destId="{02693117-90CD-4D20-BB4E-B2957DADDF2E}" srcOrd="0" destOrd="0" presId="urn:microsoft.com/office/officeart/2005/8/layout/orgChart1"/>
    <dgm:cxn modelId="{A796A72C-93FF-4D7A-BFD5-D17885127885}" type="presParOf" srcId="{1A8DE0AA-25B3-4C1C-8845-CC39212D7EE5}" destId="{034A3840-C4A0-413E-90E6-55299A4D1C3E}" srcOrd="1" destOrd="0" presId="urn:microsoft.com/office/officeart/2005/8/layout/orgChart1"/>
    <dgm:cxn modelId="{55F2668E-F2D0-4362-93C0-E57BF3BE9FF2}" type="presOf" srcId="{52A354BC-42D7-493A-90E0-A365244A3E55}" destId="{034A3840-C4A0-413E-90E6-55299A4D1C3E}" srcOrd="1" destOrd="0" presId="urn:microsoft.com/office/officeart/2005/8/layout/orgChart1"/>
    <dgm:cxn modelId="{573ECCB6-D8B9-49D4-B755-A2A2D47D8DDE}" type="presParOf" srcId="{D639C6EF-17DD-4206-9C18-7D576472BADB}" destId="{D731A1A0-872A-4911-B789-3A089DDF114B}" srcOrd="1" destOrd="0" presId="urn:microsoft.com/office/officeart/2005/8/layout/orgChart1"/>
    <dgm:cxn modelId="{B4D0018C-4840-49F0-9EF4-32FCBEE24A99}" type="presParOf" srcId="{D639C6EF-17DD-4206-9C18-7D576472BADB}" destId="{8255CB50-66DC-4835-9CB5-6873669623E3}" srcOrd="2" destOrd="0" presId="urn:microsoft.com/office/officeart/2005/8/layout/orgChart1"/>
    <dgm:cxn modelId="{CA076528-31A0-4B21-B565-522CD19FF111}" type="presParOf" srcId="{BF88A792-B8F7-4296-B262-C38FB68E3B37}" destId="{1C81299D-E4EE-4D1B-9642-1329F756975B}" srcOrd="2" destOrd="0" presId="urn:microsoft.com/office/officeart/2005/8/layout/orgChart1"/>
    <dgm:cxn modelId="{327FE5F4-1E36-464E-8167-2041A155E68C}" type="presParOf" srcId="{0EE22B2B-DCF9-4B12-808F-5EE706ECC1D7}" destId="{95BDF3BD-C71A-4CAD-BAB1-C6D804426E9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5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F859CC0-B445-42B2-817E-57E852296287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290684F-74F6-42A8-9982-5E286E29A644}" type="parTrans" cxnId="{0A7703C9-BE2B-4801-95E5-B0F3303C7661}">
      <dgm:prSet/>
      <dgm:spPr/>
      <dgm:t>
        <a:bodyPr/>
        <a:lstStyle/>
        <a:p>
          <a:endParaRPr lang="en-US"/>
        </a:p>
      </dgm:t>
    </dgm:pt>
    <dgm:pt modelId="{4C710DC1-2A0C-4A36-9D30-EDBAB1D27676}">
      <dgm:prSet phldrT="[Text]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US" smtClean="0"/>
            <a:t>SSC</a:t>
          </a:r>
          <a:r>
            <a:rPr lang="zh-CN" altLang="en-US" smtClean="0"/>
            <a:t>福利专员</a:t>
          </a:r>
          <a:endParaRPr lang="en-US"/>
        </a:p>
      </dgm:t>
    </dgm:pt>
    <dgm:pt modelId="{624C70DE-81AA-471A-A545-2BCBDEF0EB04}" type="parTrans" cxnId="{01BD0344-1CAE-48D0-8879-DBD4C6DC252F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endParaRPr lang="en-US"/>
        </a:p>
      </dgm:t>
    </dgm:pt>
    <dgm:pt modelId="{3944EB8C-712A-4425-9530-28C1419676F9}">
      <dgm:prSet phldrT="[Text]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US" smtClean="0"/>
            <a:t>S</a:t>
          </a:r>
          <a:r>
            <a:rPr lang="en-US" altLang="zh-CN" smtClean="0"/>
            <a:t>ite HR</a:t>
          </a:r>
          <a:endParaRPr lang="en-US"/>
        </a:p>
      </dgm:t>
    </dgm:pt>
    <dgm:pt modelId="{B016FB45-58E0-4466-BF8E-4B5D084F1A9D}" type="parTrans" cxnId="{E3A65E6B-DC53-47F2-90E6-D18C3620BCED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endParaRPr lang="en-US"/>
        </a:p>
      </dgm:t>
    </dgm:pt>
    <dgm:pt modelId="{9A921BCD-8FAB-4D8E-970C-AF13216098DD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mtClean="0"/>
            <a:t>行政专员</a:t>
          </a:r>
          <a:endParaRPr lang="en-US"/>
        </a:p>
      </dgm:t>
    </dgm:pt>
    <dgm:pt modelId="{C42ED399-A59B-4EAD-95A2-83239527AEDC}" type="parTrans" cxnId="{3997F25A-8CF0-42C6-945E-D3E28FF020BB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endParaRPr lang="en-US"/>
        </a:p>
      </dgm:t>
    </dgm:pt>
    <dgm:pt modelId="{32990531-3DF8-4878-B5BF-586DEDF8E622}">
      <dgm:prSet phldrT="[Text]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mtClean="0"/>
            <a:t>南通</a:t>
          </a:r>
          <a:endParaRPr lang="en-US"/>
        </a:p>
      </dgm:t>
    </dgm:pt>
    <dgm:pt modelId="{96EA895A-748B-41E2-B9CE-A52A690382E5}" type="sibTrans" cxnId="{3997F25A-8CF0-42C6-945E-D3E28FF020BB}">
      <dgm:prSet/>
      <dgm:spPr/>
      <dgm:t>
        <a:bodyPr/>
        <a:lstStyle/>
        <a:p>
          <a:endParaRPr lang="en-US"/>
        </a:p>
      </dgm:t>
    </dgm:pt>
    <dgm:pt modelId="{98204349-68F0-41ED-81FA-7A4D923448E3}" type="sibTrans" cxnId="{E3A65E6B-DC53-47F2-90E6-D18C3620BCED}">
      <dgm:prSet/>
      <dgm:spPr/>
      <dgm:t>
        <a:bodyPr/>
        <a:lstStyle/>
        <a:p>
          <a:endParaRPr lang="en-US"/>
        </a:p>
      </dgm:t>
    </dgm:pt>
    <dgm:pt modelId="{2C54C780-20A5-4552-9F5F-34DB6A0A9BAF}" type="parTrans" cxnId="{9B92E840-3260-4E82-AC9B-D3E143173938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endParaRPr lang="en-US"/>
        </a:p>
      </dgm:t>
    </dgm:pt>
    <dgm:pt modelId="{712307B6-28A6-49A1-A18A-3B77FA543964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mtClean="0"/>
            <a:t>行政专员</a:t>
          </a:r>
          <a:endParaRPr lang="en-US"/>
        </a:p>
      </dgm:t>
    </dgm:pt>
    <dgm:pt modelId="{BE5FD15E-E732-458E-8953-5B83EAE67FB8}" type="parTrans" cxnId="{8F6511AF-2168-4525-BC1C-5A4AE02F28C2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endParaRPr lang="en-US"/>
        </a:p>
      </dgm:t>
    </dgm:pt>
    <dgm:pt modelId="{87C9FB20-9B65-4C22-8788-F4B406175FC8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mtClean="0"/>
            <a:t>扬州</a:t>
          </a:r>
          <a:endParaRPr lang="en-US"/>
        </a:p>
      </dgm:t>
    </dgm:pt>
    <dgm:pt modelId="{F917E2F6-F270-41B2-BDF6-4826F2440F3B}" type="sibTrans" cxnId="{8F6511AF-2168-4525-BC1C-5A4AE02F28C2}">
      <dgm:prSet/>
      <dgm:spPr/>
      <dgm:t>
        <a:bodyPr/>
        <a:lstStyle/>
        <a:p>
          <a:endParaRPr lang="en-US"/>
        </a:p>
      </dgm:t>
    </dgm:pt>
    <dgm:pt modelId="{BA034A3A-CA30-45CD-8D5E-E67A0C299884}" type="sibTrans" cxnId="{9B92E840-3260-4E82-AC9B-D3E143173938}">
      <dgm:prSet/>
      <dgm:spPr/>
      <dgm:t>
        <a:bodyPr/>
        <a:lstStyle/>
        <a:p>
          <a:endParaRPr lang="en-US"/>
        </a:p>
      </dgm:t>
    </dgm:pt>
    <dgm:pt modelId="{2F2D1683-0A3F-4427-8A0B-2168934199EB}" type="parTrans" cxnId="{7B3EF81A-B9E6-42A6-A715-EFFD4F886C29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endParaRPr lang="en-US"/>
        </a:p>
      </dgm:t>
    </dgm:pt>
    <dgm:pt modelId="{B5743D0B-1EC1-422E-BDB3-45286E97A1CC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mtClean="0"/>
            <a:t>行政专员</a:t>
          </a:r>
          <a:endParaRPr lang="en-US"/>
        </a:p>
      </dgm:t>
    </dgm:pt>
    <dgm:pt modelId="{FCB70FC0-CDDC-46BB-A629-3B814E9C5DB7}" type="parTrans" cxnId="{6836705B-2949-4A23-9705-91FC4312DB0A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endParaRPr lang="en-US"/>
        </a:p>
      </dgm:t>
    </dgm:pt>
    <dgm:pt modelId="{D527F914-A3A2-483F-9FEE-4BE79E8C5E64}">
      <dgm:prSet phldrT="[Text]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mtClean="0"/>
            <a:t>泰州</a:t>
          </a:r>
          <a:endParaRPr lang="en-US"/>
        </a:p>
      </dgm:t>
    </dgm:pt>
    <dgm:pt modelId="{1691D5FC-DAC3-421E-9D6B-5D6EE9227444}" type="sibTrans" cxnId="{6836705B-2949-4A23-9705-91FC4312DB0A}">
      <dgm:prSet/>
      <dgm:spPr/>
      <dgm:t>
        <a:bodyPr/>
        <a:lstStyle/>
        <a:p>
          <a:endParaRPr lang="en-US"/>
        </a:p>
      </dgm:t>
    </dgm:pt>
    <dgm:pt modelId="{966138BC-71E4-47CE-A47E-055C7E6F0BBB}" type="sibTrans" cxnId="{7B3EF81A-B9E6-42A6-A715-EFFD4F886C29}">
      <dgm:prSet/>
      <dgm:spPr/>
      <dgm:t>
        <a:bodyPr/>
        <a:lstStyle/>
        <a:p>
          <a:endParaRPr lang="en-US"/>
        </a:p>
      </dgm:t>
    </dgm:pt>
    <dgm:pt modelId="{D2662654-B7D4-46FF-9ED9-B5977C61CB94}" type="sibTrans" cxnId="{01BD0344-1CAE-48D0-8879-DBD4C6DC252F}">
      <dgm:prSet/>
      <dgm:spPr/>
      <dgm:t>
        <a:bodyPr/>
        <a:lstStyle/>
        <a:p>
          <a:endParaRPr lang="en-US"/>
        </a:p>
      </dgm:t>
    </dgm:pt>
    <dgm:pt modelId="{5121EB86-0237-4E31-B14C-D04112F42F0B}" type="parTrans" cxnId="{C22EF6D8-5AB7-4C87-82B3-62A6DC0FFC67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endParaRPr lang="en-US"/>
        </a:p>
      </dgm:t>
    </dgm:pt>
    <dgm:pt modelId="{CA8268BE-0599-4DFB-B003-BC7E1039137E}">
      <dgm:prSet phldrT="[Text]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US" smtClean="0"/>
            <a:t>S</a:t>
          </a:r>
          <a:r>
            <a:rPr lang="en-US" altLang="zh-CN" smtClean="0"/>
            <a:t>ite HR</a:t>
          </a:r>
          <a:endParaRPr lang="en-US"/>
        </a:p>
      </dgm:t>
    </dgm:pt>
    <dgm:pt modelId="{A2087648-D871-421F-A943-6ACE0693C727}" type="parTrans" cxnId="{A657F988-7B5D-4C9B-8784-E166B82D1563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endParaRPr lang="en-US"/>
        </a:p>
      </dgm:t>
    </dgm:pt>
    <dgm:pt modelId="{ACF20C88-F66A-4D08-BDC0-892E8E884303}">
      <dgm:prSet phldrT="[Text]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mtClean="0"/>
            <a:t>南京</a:t>
          </a:r>
          <a:endParaRPr lang="en-US"/>
        </a:p>
      </dgm:t>
    </dgm:pt>
    <dgm:pt modelId="{6B7AEDFF-52F8-4DF2-B9D2-82D58971CB44}" type="sibTrans" cxnId="{A657F988-7B5D-4C9B-8784-E166B82D1563}">
      <dgm:prSet/>
      <dgm:spPr/>
      <dgm:t>
        <a:bodyPr/>
        <a:lstStyle/>
        <a:p>
          <a:endParaRPr lang="en-US"/>
        </a:p>
      </dgm:t>
    </dgm:pt>
    <dgm:pt modelId="{7B6687A3-38B2-496F-AE2A-9168D992A116}" type="sibTrans" cxnId="{C22EF6D8-5AB7-4C87-82B3-62A6DC0FFC67}">
      <dgm:prSet/>
      <dgm:spPr/>
      <dgm:t>
        <a:bodyPr/>
        <a:lstStyle/>
        <a:p>
          <a:endParaRPr lang="en-US"/>
        </a:p>
      </dgm:t>
    </dgm:pt>
    <dgm:pt modelId="{E0752873-3BA8-4BF7-A37A-C25BEE4A50FE}" type="parTrans" cxnId="{54242417-EB7C-4415-A905-4562E0DF5C55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endParaRPr lang="en-US"/>
        </a:p>
      </dgm:t>
    </dgm:pt>
    <dgm:pt modelId="{A1DF7E02-F0DA-4BDA-8EA0-704B46216994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US" smtClean="0"/>
            <a:t>S</a:t>
          </a:r>
          <a:r>
            <a:rPr lang="en-US" altLang="zh-CN" smtClean="0"/>
            <a:t>ite HR</a:t>
          </a:r>
          <a:endParaRPr lang="en-US"/>
        </a:p>
      </dgm:t>
    </dgm:pt>
    <dgm:pt modelId="{6A8A4288-F9A5-470A-83E1-A32D7EECCCD8}" type="parTrans" cxnId="{0BF02CEB-45C6-439A-AE8A-D24BBBA591AA}">
      <dgm:prSet/>
      <dgm:spPr>
        <a:solidFill>
          <a:schemeClr val="accent1">
            <a:lumMod val="50000"/>
          </a:schemeClr>
        </a:solidFill>
      </dgm:spPr>
      <dgm:t>
        <a:bodyPr/>
        <a:lstStyle/>
        <a:p>
          <a:endParaRPr lang="en-US"/>
        </a:p>
      </dgm:t>
    </dgm:pt>
    <dgm:pt modelId="{8157BFEF-254C-4E50-9455-E05434494CF3}">
      <dgm:prSet phldrT="[Text]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mtClean="0"/>
            <a:t>上海</a:t>
          </a:r>
          <a:endParaRPr lang="en-US"/>
        </a:p>
      </dgm:t>
    </dgm:pt>
    <dgm:pt modelId="{0DF84C6D-E5F2-4D3A-8BA2-2CC608DE1F3B}" type="sibTrans" cxnId="{0BF02CEB-45C6-439A-AE8A-D24BBBA591AA}">
      <dgm:prSet/>
      <dgm:spPr/>
      <dgm:t>
        <a:bodyPr/>
        <a:lstStyle/>
        <a:p>
          <a:endParaRPr lang="en-US"/>
        </a:p>
      </dgm:t>
    </dgm:pt>
    <dgm:pt modelId="{C7C74BDB-3F13-4ED5-8F2B-9BA8C89F389A}" type="sibTrans" cxnId="{54242417-EB7C-4415-A905-4562E0DF5C55}">
      <dgm:prSet/>
      <dgm:spPr/>
      <dgm:t>
        <a:bodyPr/>
        <a:lstStyle/>
        <a:p>
          <a:endParaRPr lang="en-US"/>
        </a:p>
      </dgm:t>
    </dgm:pt>
    <dgm:pt modelId="{FAD2A2B3-49E6-4F55-A21E-E2186963BF8E}" type="sibTrans" cxnId="{0A7703C9-BE2B-4801-95E5-B0F3303C7661}">
      <dgm:prSet/>
      <dgm:spPr/>
      <dgm:t>
        <a:bodyPr/>
        <a:lstStyle/>
        <a:p>
          <a:endParaRPr lang="en-US"/>
        </a:p>
      </dgm:t>
    </dgm:pt>
    <dgm:pt modelId="{37A9A099-D946-413D-8A9A-9666C887551F}" type="pres">
      <dgm:prSet presAssocID="{7F859CC0-B445-42B2-817E-57E852296287}" presName="diagram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71065AB-54DA-4E30-998F-6D527DE1A4DA}" type="pres">
      <dgm:prSet presAssocID="{4C710DC1-2A0C-4A36-9D30-EDBAB1D27676}" presName="root1"/>
      <dgm:spPr/>
      <dgm:t>
        <a:bodyPr/>
        <a:lstStyle/>
        <a:p/>
      </dgm:t>
    </dgm:pt>
    <dgm:pt modelId="{94DD3144-50E5-4F83-8B24-FCE2A1B250F3}" type="pres">
      <dgm:prSet presAssocID="{4C710DC1-2A0C-4A36-9D30-EDBAB1D27676}" presName="LevelOneTextNode" presStyleLbl="node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52CA569-7FBA-4A40-AA61-5C1C62E6869A}" type="pres">
      <dgm:prSet presAssocID="{4C710DC1-2A0C-4A36-9D30-EDBAB1D27676}" presName="level2hierChild"/>
      <dgm:spPr/>
      <dgm:t>
        <a:bodyPr/>
        <a:lstStyle/>
        <a:p/>
      </dgm:t>
    </dgm:pt>
    <dgm:pt modelId="{431FF660-A4F8-4218-AE0A-DBB0D5299AFB}" type="pres">
      <dgm:prSet presAssocID="{624C70DE-81AA-471A-A545-2BCBDEF0EB04}" presName="conn2-1" presStyleLbl="parChTrans1D2" presStyleCnt="3"/>
      <dgm:spPr/>
      <dgm:t>
        <a:bodyPr/>
        <a:lstStyle/>
        <a:p>
          <a:endParaRPr lang="en-US"/>
        </a:p>
      </dgm:t>
    </dgm:pt>
    <dgm:pt modelId="{9D3497BA-C2B7-4F97-A35F-C54AD83D4B13}" type="pres">
      <dgm:prSet presAssocID="{624C70DE-81AA-471A-A545-2BCBDEF0EB04}" presName="connTx" presStyleLbl="parChTrans2D2" presStyleCnt="3"/>
      <dgm:spPr/>
      <dgm:t>
        <a:bodyPr/>
        <a:lstStyle/>
        <a:p>
          <a:endParaRPr lang="en-US"/>
        </a:p>
      </dgm:t>
    </dgm:pt>
    <dgm:pt modelId="{92E31276-DF81-45D6-8D25-3EFC42341BDE}" type="pres">
      <dgm:prSet presAssocID="{3944EB8C-712A-4425-9530-28C1419676F9}" presName="root2"/>
      <dgm:spPr/>
      <dgm:t>
        <a:bodyPr/>
        <a:lstStyle/>
        <a:p/>
      </dgm:t>
    </dgm:pt>
    <dgm:pt modelId="{DB7BC5C2-3C66-4039-A1AF-F269AA7A48DC}" type="pres">
      <dgm:prSet presAssocID="{3944EB8C-712A-4425-9530-28C1419676F9}" presName="LevelTwoTextNode" presStyleLbl="node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A1D734C-ECCC-4894-B0DC-606885695A8B}" type="pres">
      <dgm:prSet presAssocID="{3944EB8C-712A-4425-9530-28C1419676F9}" presName="level3hierChild"/>
      <dgm:spPr/>
      <dgm:t>
        <a:bodyPr/>
        <a:lstStyle/>
        <a:p/>
      </dgm:t>
    </dgm:pt>
    <dgm:pt modelId="{61684A2C-A394-41B0-AEB3-15779F107645}" type="pres">
      <dgm:prSet presAssocID="{B016FB45-58E0-4466-BF8E-4B5D084F1A9D}" presName="conn2-1" presStyleLbl="parChTrans1D3" presStyleCnt="5"/>
      <dgm:spPr/>
      <dgm:t>
        <a:bodyPr/>
        <a:lstStyle/>
        <a:p>
          <a:endParaRPr lang="en-US"/>
        </a:p>
      </dgm:t>
    </dgm:pt>
    <dgm:pt modelId="{D64D7690-ABC7-4D4C-A6A9-9D24723EF4D3}" type="pres">
      <dgm:prSet presAssocID="{B016FB45-58E0-4466-BF8E-4B5D084F1A9D}" presName="connTx" presStyleLbl="parChTrans2D3" presStyleCnt="5"/>
      <dgm:spPr/>
      <dgm:t>
        <a:bodyPr/>
        <a:lstStyle/>
        <a:p>
          <a:endParaRPr lang="en-US"/>
        </a:p>
      </dgm:t>
    </dgm:pt>
    <dgm:pt modelId="{E33A54D6-84DC-4E5A-928B-061538E8CA12}" type="pres">
      <dgm:prSet presAssocID="{9A921BCD-8FAB-4D8E-970C-AF13216098DD}" presName="root2"/>
      <dgm:spPr/>
      <dgm:t>
        <a:bodyPr/>
        <a:lstStyle/>
        <a:p/>
      </dgm:t>
    </dgm:pt>
    <dgm:pt modelId="{9583F5D0-8B8A-4E16-BBFC-E5B9724CB41B}" type="pres">
      <dgm:prSet presAssocID="{9A921BCD-8FAB-4D8E-970C-AF13216098DD}" presName="LevelTwoTextNode" presStyleLbl="node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BC70826-2A60-4105-ADCC-9839A552521C}" type="pres">
      <dgm:prSet presAssocID="{9A921BCD-8FAB-4D8E-970C-AF13216098DD}" presName="level3hierChild"/>
      <dgm:spPr/>
      <dgm:t>
        <a:bodyPr/>
        <a:lstStyle/>
        <a:p/>
      </dgm:t>
    </dgm:pt>
    <dgm:pt modelId="{49BAAD92-DA38-4C77-82DF-AE079B27D188}" type="pres">
      <dgm:prSet presAssocID="{C42ED399-A59B-4EAD-95A2-83239527AEDC}" presName="conn2-1" presStyleLbl="parChTrans1D4" presStyleCnt="3"/>
      <dgm:spPr/>
      <dgm:t>
        <a:bodyPr/>
        <a:lstStyle/>
        <a:p>
          <a:endParaRPr lang="en-US"/>
        </a:p>
      </dgm:t>
    </dgm:pt>
    <dgm:pt modelId="{8DAC3984-6C61-4AD4-A63D-A9582B38EFE8}" type="pres">
      <dgm:prSet presAssocID="{C42ED399-A59B-4EAD-95A2-83239527AEDC}" presName="connTx" presStyleLbl="parChTrans2D4" presStyleCnt="3"/>
      <dgm:spPr/>
      <dgm:t>
        <a:bodyPr/>
        <a:lstStyle/>
        <a:p>
          <a:endParaRPr lang="en-US"/>
        </a:p>
      </dgm:t>
    </dgm:pt>
    <dgm:pt modelId="{495E0292-38FC-4E33-BA54-3D8499E93E5F}" type="pres">
      <dgm:prSet presAssocID="{32990531-3DF8-4878-B5BF-586DEDF8E622}" presName="root2"/>
      <dgm:spPr/>
      <dgm:t>
        <a:bodyPr/>
        <a:lstStyle/>
        <a:p/>
      </dgm:t>
    </dgm:pt>
    <dgm:pt modelId="{03D91642-9452-4D77-99F5-D0CEB1A3E481}" type="pres">
      <dgm:prSet presAssocID="{32990531-3DF8-4878-B5BF-586DEDF8E622}" presName="LevelTwoTextNode" presStyleLbl="node4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4B44075-AA62-4D3B-A134-A405D20616A6}" type="pres">
      <dgm:prSet presAssocID="{32990531-3DF8-4878-B5BF-586DEDF8E622}" presName="level3hierChild"/>
      <dgm:spPr/>
      <dgm:t>
        <a:bodyPr/>
        <a:lstStyle/>
        <a:p/>
      </dgm:t>
    </dgm:pt>
    <dgm:pt modelId="{90483E95-9D00-471D-AA35-790139B4B146}" type="pres">
      <dgm:prSet presAssocID="{2C54C780-20A5-4552-9F5F-34DB6A0A9BAF}" presName="conn2-1" presStyleLbl="parChTrans1D3" presStyleIdx="1" presStyleCnt="5"/>
      <dgm:spPr/>
      <dgm:t>
        <a:bodyPr/>
        <a:lstStyle/>
        <a:p>
          <a:endParaRPr lang="en-US"/>
        </a:p>
      </dgm:t>
    </dgm:pt>
    <dgm:pt modelId="{BD5A924A-3313-42E2-8663-F29AC686CDDA}" type="pres">
      <dgm:prSet presAssocID="{2C54C780-20A5-4552-9F5F-34DB6A0A9BAF}" presName="connTx" presStyleLbl="parChTrans2D3" presStyleIdx="1" presStyleCnt="5"/>
      <dgm:spPr/>
      <dgm:t>
        <a:bodyPr/>
        <a:lstStyle/>
        <a:p>
          <a:endParaRPr lang="en-US"/>
        </a:p>
      </dgm:t>
    </dgm:pt>
    <dgm:pt modelId="{CFA761BA-B45E-4E4D-834E-6B41D44730F2}" type="pres">
      <dgm:prSet presAssocID="{712307B6-28A6-49A1-A18A-3B77FA543964}" presName="root2"/>
      <dgm:spPr/>
      <dgm:t>
        <a:bodyPr/>
        <a:lstStyle/>
        <a:p/>
      </dgm:t>
    </dgm:pt>
    <dgm:pt modelId="{5B5855FA-778A-48D3-BE68-C6D26BDB6168}" type="pres">
      <dgm:prSet presAssocID="{712307B6-28A6-49A1-A18A-3B77FA543964}" presName="LevelTwoTextNode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1E49A27-0AAD-4B43-96C6-062C03EC0CEF}" type="pres">
      <dgm:prSet presAssocID="{712307B6-28A6-49A1-A18A-3B77FA543964}" presName="level3hierChild"/>
      <dgm:spPr/>
      <dgm:t>
        <a:bodyPr/>
        <a:lstStyle/>
        <a:p/>
      </dgm:t>
    </dgm:pt>
    <dgm:pt modelId="{427428ED-1EAE-4A0F-9C5F-B048AEABC2B7}" type="pres">
      <dgm:prSet presAssocID="{BE5FD15E-E732-458E-8953-5B83EAE67FB8}" presName="conn2-1" presStyleLbl="parChTrans1D4" presStyleIdx="1" presStyleCnt="3"/>
      <dgm:spPr/>
      <dgm:t>
        <a:bodyPr/>
        <a:lstStyle/>
        <a:p>
          <a:endParaRPr lang="en-US"/>
        </a:p>
      </dgm:t>
    </dgm:pt>
    <dgm:pt modelId="{2D041F89-9AE3-4CC1-9F81-37C8DE6E4652}" type="pres">
      <dgm:prSet presAssocID="{BE5FD15E-E732-458E-8953-5B83EAE67FB8}" presName="connTx" presStyleLbl="parChTrans2D4" presStyleIdx="1" presStyleCnt="3"/>
      <dgm:spPr/>
      <dgm:t>
        <a:bodyPr/>
        <a:lstStyle/>
        <a:p>
          <a:endParaRPr lang="en-US"/>
        </a:p>
      </dgm:t>
    </dgm:pt>
    <dgm:pt modelId="{E12F2518-63AB-4DAA-9AF1-168258CCA371}" type="pres">
      <dgm:prSet presAssocID="{87C9FB20-9B65-4C22-8788-F4B406175FC8}" presName="root2"/>
      <dgm:spPr/>
      <dgm:t>
        <a:bodyPr/>
        <a:lstStyle/>
        <a:p/>
      </dgm:t>
    </dgm:pt>
    <dgm:pt modelId="{E49F6F2D-5E94-4DB3-A251-1A9EFD75ADC3}" type="pres">
      <dgm:prSet presAssocID="{87C9FB20-9B65-4C22-8788-F4B406175FC8}" presName="LevelTwoTextNode" presStyleLbl="node4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269F9CF-64BD-4965-9A62-C1968D0A64A6}" type="pres">
      <dgm:prSet presAssocID="{87C9FB20-9B65-4C22-8788-F4B406175FC8}" presName="level3hierChild"/>
      <dgm:spPr/>
      <dgm:t>
        <a:bodyPr/>
        <a:lstStyle/>
        <a:p/>
      </dgm:t>
    </dgm:pt>
    <dgm:pt modelId="{71D4F3EA-D8DB-4AAA-8120-C7A8F1F3BDD4}" type="pres">
      <dgm:prSet presAssocID="{2F2D1683-0A3F-4427-8A0B-2168934199EB}" presName="conn2-1" presStyleLbl="parChTrans1D3" presStyleIdx="2" presStyleCnt="5"/>
      <dgm:spPr/>
      <dgm:t>
        <a:bodyPr/>
        <a:lstStyle/>
        <a:p>
          <a:endParaRPr lang="en-US"/>
        </a:p>
      </dgm:t>
    </dgm:pt>
    <dgm:pt modelId="{8317641E-6DAE-485D-B734-E43A150F45D4}" type="pres">
      <dgm:prSet presAssocID="{2F2D1683-0A3F-4427-8A0B-2168934199EB}" presName="connTx" presStyleLbl="parChTrans2D3" presStyleIdx="2" presStyleCnt="5"/>
      <dgm:spPr/>
      <dgm:t>
        <a:bodyPr/>
        <a:lstStyle/>
        <a:p>
          <a:endParaRPr lang="en-US"/>
        </a:p>
      </dgm:t>
    </dgm:pt>
    <dgm:pt modelId="{9C9386A7-6657-4CE0-8334-290ED98C9FDC}" type="pres">
      <dgm:prSet presAssocID="{B5743D0B-1EC1-422E-BDB3-45286E97A1CC}" presName="root2"/>
      <dgm:spPr/>
      <dgm:t>
        <a:bodyPr/>
        <a:lstStyle/>
        <a:p/>
      </dgm:t>
    </dgm:pt>
    <dgm:pt modelId="{84EB0DF5-60F8-4386-AA18-D4A6370364E0}" type="pres">
      <dgm:prSet presAssocID="{B5743D0B-1EC1-422E-BDB3-45286E97A1CC}" presName="LevelTwoTextNode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B2C99F5-A477-4F8B-A37D-7C566CB329FC}" type="pres">
      <dgm:prSet presAssocID="{B5743D0B-1EC1-422E-BDB3-45286E97A1CC}" presName="level3hierChild"/>
      <dgm:spPr/>
      <dgm:t>
        <a:bodyPr/>
        <a:lstStyle/>
        <a:p/>
      </dgm:t>
    </dgm:pt>
    <dgm:pt modelId="{F920E93A-A16A-4281-B999-8EB0F3E44EF9}" type="pres">
      <dgm:prSet presAssocID="{FCB70FC0-CDDC-46BB-A629-3B814E9C5DB7}" presName="conn2-1" presStyleLbl="parChTrans1D4" presStyleIdx="2" presStyleCnt="3"/>
      <dgm:spPr/>
      <dgm:t>
        <a:bodyPr/>
        <a:lstStyle/>
        <a:p>
          <a:endParaRPr lang="en-US"/>
        </a:p>
      </dgm:t>
    </dgm:pt>
    <dgm:pt modelId="{9F49F14D-6C0D-4C2C-8B41-E5CE317569E7}" type="pres">
      <dgm:prSet presAssocID="{FCB70FC0-CDDC-46BB-A629-3B814E9C5DB7}" presName="connTx" presStyleLbl="parChTrans2D4" presStyleIdx="2" presStyleCnt="3"/>
      <dgm:spPr/>
      <dgm:t>
        <a:bodyPr/>
        <a:lstStyle/>
        <a:p>
          <a:endParaRPr lang="en-US"/>
        </a:p>
      </dgm:t>
    </dgm:pt>
    <dgm:pt modelId="{B71A84EC-1408-4DE4-9A86-7FC6E53706B7}" type="pres">
      <dgm:prSet presAssocID="{D527F914-A3A2-483F-9FEE-4BE79E8C5E64}" presName="root2"/>
      <dgm:spPr/>
      <dgm:t>
        <a:bodyPr/>
        <a:lstStyle/>
        <a:p/>
      </dgm:t>
    </dgm:pt>
    <dgm:pt modelId="{BA644CDA-61A0-4F31-9C17-22F7CF78B4A1}" type="pres">
      <dgm:prSet presAssocID="{D527F914-A3A2-483F-9FEE-4BE79E8C5E64}" presName="LevelTwoTextNode" presStyleLbl="node4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698970F-6D9F-4A40-9CD0-1DC30829987E}" type="pres">
      <dgm:prSet presAssocID="{D527F914-A3A2-483F-9FEE-4BE79E8C5E64}" presName="level3hierChild"/>
      <dgm:spPr/>
      <dgm:t>
        <a:bodyPr/>
        <a:lstStyle/>
        <a:p/>
      </dgm:t>
    </dgm:pt>
    <dgm:pt modelId="{8159D8BB-14F1-450B-BA3C-7E3D847D119A}" type="pres">
      <dgm:prSet presAssocID="{5121EB86-0237-4E31-B14C-D04112F42F0B}" presName="conn2-1" presStyleLbl="parChTrans1D2" presStyleIdx="1" presStyleCnt="3"/>
      <dgm:spPr/>
      <dgm:t>
        <a:bodyPr/>
        <a:lstStyle/>
        <a:p>
          <a:endParaRPr lang="en-US"/>
        </a:p>
      </dgm:t>
    </dgm:pt>
    <dgm:pt modelId="{853D6637-FBB6-4711-BC61-8BD6DF19FE7A}" type="pres">
      <dgm:prSet presAssocID="{5121EB86-0237-4E31-B14C-D04112F42F0B}" presName="connTx" presStyleLbl="parChTrans2D2" presStyleIdx="1" presStyleCnt="3"/>
      <dgm:spPr/>
      <dgm:t>
        <a:bodyPr/>
        <a:lstStyle/>
        <a:p>
          <a:endParaRPr lang="en-US"/>
        </a:p>
      </dgm:t>
    </dgm:pt>
    <dgm:pt modelId="{62984B73-1C45-47C5-A6CE-8D376FD59ADF}" type="pres">
      <dgm:prSet presAssocID="{CA8268BE-0599-4DFB-B003-BC7E1039137E}" presName="root2"/>
      <dgm:spPr/>
      <dgm:t>
        <a:bodyPr/>
        <a:lstStyle/>
        <a:p/>
      </dgm:t>
    </dgm:pt>
    <dgm:pt modelId="{B38687D8-CA54-4062-915B-5C2C500BC8AE}" type="pres">
      <dgm:prSet presAssocID="{CA8268BE-0599-4DFB-B003-BC7E1039137E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C7944E5-6DBA-4B05-B806-B71A0284818C}" type="pres">
      <dgm:prSet presAssocID="{CA8268BE-0599-4DFB-B003-BC7E1039137E}" presName="level3hierChild"/>
      <dgm:spPr/>
      <dgm:t>
        <a:bodyPr/>
        <a:lstStyle/>
        <a:p/>
      </dgm:t>
    </dgm:pt>
    <dgm:pt modelId="{4F0A8062-6F5A-462B-A8E7-87CA43B83540}" type="pres">
      <dgm:prSet presAssocID="{A2087648-D871-421F-A943-6ACE0693C727}" presName="conn2-1" presStyleLbl="parChTrans1D3" presStyleIdx="3" presStyleCnt="5"/>
      <dgm:spPr/>
      <dgm:t>
        <a:bodyPr/>
        <a:lstStyle/>
        <a:p>
          <a:endParaRPr lang="en-US"/>
        </a:p>
      </dgm:t>
    </dgm:pt>
    <dgm:pt modelId="{09113DBB-1B4A-4D3C-A7F3-18F5780CDEB3}" type="pres">
      <dgm:prSet presAssocID="{A2087648-D871-421F-A943-6ACE0693C727}" presName="connTx" presStyleLbl="parChTrans2D3" presStyleIdx="3" presStyleCnt="5"/>
      <dgm:spPr/>
      <dgm:t>
        <a:bodyPr/>
        <a:lstStyle/>
        <a:p>
          <a:endParaRPr lang="en-US"/>
        </a:p>
      </dgm:t>
    </dgm:pt>
    <dgm:pt modelId="{6A22F761-0978-4D32-8D5C-7AC80B4202F9}" type="pres">
      <dgm:prSet presAssocID="{ACF20C88-F66A-4D08-BDC0-892E8E884303}" presName="root2"/>
      <dgm:spPr/>
      <dgm:t>
        <a:bodyPr/>
        <a:lstStyle/>
        <a:p/>
      </dgm:t>
    </dgm:pt>
    <dgm:pt modelId="{8B64325B-79CA-4EEA-A767-2FDC2C908257}" type="pres">
      <dgm:prSet presAssocID="{ACF20C88-F66A-4D08-BDC0-892E8E884303}" presName="LevelTwoTextNode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C06EA93-090F-429E-8825-4E56AB99D72E}" type="pres">
      <dgm:prSet presAssocID="{ACF20C88-F66A-4D08-BDC0-892E8E884303}" presName="level3hierChild"/>
      <dgm:spPr/>
      <dgm:t>
        <a:bodyPr/>
        <a:lstStyle/>
        <a:p/>
      </dgm:t>
    </dgm:pt>
    <dgm:pt modelId="{E8E3C5AE-13A6-4ACE-BB31-F13AEFDA4B69}" type="pres">
      <dgm:prSet presAssocID="{E0752873-3BA8-4BF7-A37A-C25BEE4A50FE}" presName="conn2-1" presStyleLbl="parChTrans1D2" presStyleIdx="2" presStyleCnt="3"/>
      <dgm:spPr/>
      <dgm:t>
        <a:bodyPr/>
        <a:lstStyle/>
        <a:p>
          <a:endParaRPr lang="en-US"/>
        </a:p>
      </dgm:t>
    </dgm:pt>
    <dgm:pt modelId="{991BDFEF-C6D9-49E7-8843-289CF78932C2}" type="pres">
      <dgm:prSet presAssocID="{E0752873-3BA8-4BF7-A37A-C25BEE4A50FE}" presName="connTx" presStyleLbl="parChTrans2D2" presStyleIdx="2" presStyleCnt="3"/>
      <dgm:spPr/>
      <dgm:t>
        <a:bodyPr/>
        <a:lstStyle/>
        <a:p>
          <a:endParaRPr lang="en-US"/>
        </a:p>
      </dgm:t>
    </dgm:pt>
    <dgm:pt modelId="{161DA479-94ED-4580-A59B-4C07FCE906F1}" type="pres">
      <dgm:prSet presAssocID="{A1DF7E02-F0DA-4BDA-8EA0-704B46216994}" presName="root2"/>
      <dgm:spPr/>
      <dgm:t>
        <a:bodyPr/>
        <a:lstStyle/>
        <a:p/>
      </dgm:t>
    </dgm:pt>
    <dgm:pt modelId="{44C3415E-C1F8-4E59-80C7-5DF0E89791D7}" type="pres">
      <dgm:prSet presAssocID="{A1DF7E02-F0DA-4BDA-8EA0-704B46216994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FBDBC12-CBBE-4C89-85DC-6B11583B9B30}" type="pres">
      <dgm:prSet presAssocID="{A1DF7E02-F0DA-4BDA-8EA0-704B46216994}" presName="level3hierChild"/>
      <dgm:spPr/>
      <dgm:t>
        <a:bodyPr/>
        <a:lstStyle/>
        <a:p/>
      </dgm:t>
    </dgm:pt>
    <dgm:pt modelId="{29540570-F5FB-4838-8256-2CED627C8F05}" type="pres">
      <dgm:prSet presAssocID="{6A8A4288-F9A5-470A-83E1-A32D7EECCCD8}" presName="conn2-1" presStyleLbl="parChTrans1D3" presStyleIdx="4" presStyleCnt="5"/>
      <dgm:spPr/>
      <dgm:t>
        <a:bodyPr/>
        <a:lstStyle/>
        <a:p>
          <a:endParaRPr lang="en-US"/>
        </a:p>
      </dgm:t>
    </dgm:pt>
    <dgm:pt modelId="{F8EE18C8-5706-4AC9-A7EE-9AE1D46D32E7}" type="pres">
      <dgm:prSet presAssocID="{6A8A4288-F9A5-470A-83E1-A32D7EECCCD8}" presName="connTx" presStyleLbl="parChTrans2D3" presStyleIdx="4" presStyleCnt="5"/>
      <dgm:spPr/>
      <dgm:t>
        <a:bodyPr/>
        <a:lstStyle/>
        <a:p>
          <a:endParaRPr lang="en-US"/>
        </a:p>
      </dgm:t>
    </dgm:pt>
    <dgm:pt modelId="{FD17727D-FEC8-4601-B37F-C2476917113E}" type="pres">
      <dgm:prSet presAssocID="{8157BFEF-254C-4E50-9455-E05434494CF3}" presName="root2"/>
      <dgm:spPr/>
      <dgm:t>
        <a:bodyPr/>
        <a:lstStyle/>
        <a:p/>
      </dgm:t>
    </dgm:pt>
    <dgm:pt modelId="{0BACFC70-6BD1-4889-9F8A-415D7D0D490D}" type="pres">
      <dgm:prSet presAssocID="{8157BFEF-254C-4E50-9455-E05434494CF3}" presName="LevelTwoTextNode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14B3D5B-D3AA-491D-A7F2-B56F8B125CF1}" type="pres">
      <dgm:prSet presAssocID="{8157BFEF-254C-4E50-9455-E05434494CF3}" presName="level3hierChild"/>
      <dgm:spPr/>
      <dgm:t>
        <a:bodyPr/>
        <a:lstStyle/>
        <a:p/>
      </dgm:t>
    </dgm:pt>
  </dgm:ptLst>
  <dgm:cxnLst>
    <dgm:cxn modelId="{0A7703C9-BE2B-4801-95E5-B0F3303C7661}" srcId="{7F859CC0-B445-42B2-817E-57E852296287}" destId="{4C710DC1-2A0C-4A36-9D30-EDBAB1D27676}" srcOrd="0" destOrd="0" parTransId="{0290684F-74F6-42A8-9982-5E286E29A644}" sibTransId="{FAD2A2B3-49E6-4F55-A21E-E2186963BF8E}"/>
    <dgm:cxn modelId="{01BD0344-1CAE-48D0-8879-DBD4C6DC252F}" srcId="{4C710DC1-2A0C-4A36-9D30-EDBAB1D27676}" destId="{3944EB8C-712A-4425-9530-28C1419676F9}" srcOrd="0" destOrd="0" parTransId="{624C70DE-81AA-471A-A545-2BCBDEF0EB04}" sibTransId="{D2662654-B7D4-46FF-9ED9-B5977C61CB94}"/>
    <dgm:cxn modelId="{E3A65E6B-DC53-47F2-90E6-D18C3620BCED}" srcId="{3944EB8C-712A-4425-9530-28C1419676F9}" destId="{9A921BCD-8FAB-4D8E-970C-AF13216098DD}" srcOrd="0" destOrd="0" parTransId="{B016FB45-58E0-4466-BF8E-4B5D084F1A9D}" sibTransId="{98204349-68F0-41ED-81FA-7A4D923448E3}"/>
    <dgm:cxn modelId="{3997F25A-8CF0-42C6-945E-D3E28FF020BB}" srcId="{9A921BCD-8FAB-4D8E-970C-AF13216098DD}" destId="{32990531-3DF8-4878-B5BF-586DEDF8E622}" srcOrd="0" destOrd="0" parTransId="{C42ED399-A59B-4EAD-95A2-83239527AEDC}" sibTransId="{96EA895A-748B-41E2-B9CE-A52A690382E5}"/>
    <dgm:cxn modelId="{9B92E840-3260-4E82-AC9B-D3E143173938}" srcId="{3944EB8C-712A-4425-9530-28C1419676F9}" destId="{712307B6-28A6-49A1-A18A-3B77FA543964}" srcOrd="1" destOrd="0" parTransId="{2C54C780-20A5-4552-9F5F-34DB6A0A9BAF}" sibTransId="{BA034A3A-CA30-45CD-8D5E-E67A0C299884}"/>
    <dgm:cxn modelId="{8F6511AF-2168-4525-BC1C-5A4AE02F28C2}" srcId="{712307B6-28A6-49A1-A18A-3B77FA543964}" destId="{87C9FB20-9B65-4C22-8788-F4B406175FC8}" srcOrd="0" destOrd="0" parTransId="{BE5FD15E-E732-458E-8953-5B83EAE67FB8}" sibTransId="{F917E2F6-F270-41B2-BDF6-4826F2440F3B}"/>
    <dgm:cxn modelId="{7B3EF81A-B9E6-42A6-A715-EFFD4F886C29}" srcId="{3944EB8C-712A-4425-9530-28C1419676F9}" destId="{B5743D0B-1EC1-422E-BDB3-45286E97A1CC}" srcOrd="2" destOrd="0" parTransId="{2F2D1683-0A3F-4427-8A0B-2168934199EB}" sibTransId="{966138BC-71E4-47CE-A47E-055C7E6F0BBB}"/>
    <dgm:cxn modelId="{6836705B-2949-4A23-9705-91FC4312DB0A}" srcId="{B5743D0B-1EC1-422E-BDB3-45286E97A1CC}" destId="{D527F914-A3A2-483F-9FEE-4BE79E8C5E64}" srcOrd="0" destOrd="0" parTransId="{FCB70FC0-CDDC-46BB-A629-3B814E9C5DB7}" sibTransId="{1691D5FC-DAC3-421E-9D6B-5D6EE9227444}"/>
    <dgm:cxn modelId="{C22EF6D8-5AB7-4C87-82B3-62A6DC0FFC67}" srcId="{4C710DC1-2A0C-4A36-9D30-EDBAB1D27676}" destId="{CA8268BE-0599-4DFB-B003-BC7E1039137E}" srcOrd="1" destOrd="0" parTransId="{5121EB86-0237-4E31-B14C-D04112F42F0B}" sibTransId="{7B6687A3-38B2-496F-AE2A-9168D992A116}"/>
    <dgm:cxn modelId="{A657F988-7B5D-4C9B-8784-E166B82D1563}" srcId="{CA8268BE-0599-4DFB-B003-BC7E1039137E}" destId="{ACF20C88-F66A-4D08-BDC0-892E8E884303}" srcOrd="0" destOrd="0" parTransId="{A2087648-D871-421F-A943-6ACE0693C727}" sibTransId="{6B7AEDFF-52F8-4DF2-B9D2-82D58971CB44}"/>
    <dgm:cxn modelId="{54242417-EB7C-4415-A905-4562E0DF5C55}" srcId="{4C710DC1-2A0C-4A36-9D30-EDBAB1D27676}" destId="{A1DF7E02-F0DA-4BDA-8EA0-704B46216994}" srcOrd="2" destOrd="0" parTransId="{E0752873-3BA8-4BF7-A37A-C25BEE4A50FE}" sibTransId="{C7C74BDB-3F13-4ED5-8F2B-9BA8C89F389A}"/>
    <dgm:cxn modelId="{0BF02CEB-45C6-439A-AE8A-D24BBBA591AA}" srcId="{A1DF7E02-F0DA-4BDA-8EA0-704B46216994}" destId="{8157BFEF-254C-4E50-9455-E05434494CF3}" srcOrd="0" destOrd="0" parTransId="{6A8A4288-F9A5-470A-83E1-A32D7EECCCD8}" sibTransId="{0DF84C6D-E5F2-4D3A-8BA2-2CC608DE1F3B}"/>
    <dgm:cxn modelId="{5B5A3FD8-45F3-46E1-B836-8097F047D9B3}" type="presOf" srcId="{7F859CC0-B445-42B2-817E-57E852296287}" destId="{37A9A099-D946-413D-8A9A-9666C887551F}" srcOrd="0" destOrd="0" presId="urn:microsoft.com/office/officeart/2005/8/layout/hierarchy2"/>
    <dgm:cxn modelId="{60A370B6-7430-4FF8-A5E5-89B199895E3B}" type="presParOf" srcId="{37A9A099-D946-413D-8A9A-9666C887551F}" destId="{371065AB-54DA-4E30-998F-6D527DE1A4DA}" srcOrd="0" destOrd="0" presId="urn:microsoft.com/office/officeart/2005/8/layout/hierarchy2"/>
    <dgm:cxn modelId="{FE7ADE98-04FC-4967-A073-602EDCDAA407}" type="presParOf" srcId="{371065AB-54DA-4E30-998F-6D527DE1A4DA}" destId="{94DD3144-50E5-4F83-8B24-FCE2A1B250F3}" srcOrd="0" destOrd="0" presId="urn:microsoft.com/office/officeart/2005/8/layout/hierarchy2"/>
    <dgm:cxn modelId="{625988CF-CF07-4C92-9146-234C7D23EEBF}" type="presOf" srcId="{4C710DC1-2A0C-4A36-9D30-EDBAB1D27676}" destId="{94DD3144-50E5-4F83-8B24-FCE2A1B250F3}" srcOrd="0" destOrd="0" presId="urn:microsoft.com/office/officeart/2005/8/layout/hierarchy2"/>
    <dgm:cxn modelId="{5D5B25D6-2C80-40F8-9947-07E01EE92D90}" type="presParOf" srcId="{371065AB-54DA-4E30-998F-6D527DE1A4DA}" destId="{A52CA569-7FBA-4A40-AA61-5C1C62E6869A}" srcOrd="1" destOrd="0" presId="urn:microsoft.com/office/officeart/2005/8/layout/hierarchy2"/>
    <dgm:cxn modelId="{44F7FE3C-D939-48DF-B133-4F3C000E350E}" type="presParOf" srcId="{A52CA569-7FBA-4A40-AA61-5C1C62E6869A}" destId="{431FF660-A4F8-4218-AE0A-DBB0D5299AFB}" srcOrd="0" destOrd="0" presId="urn:microsoft.com/office/officeart/2005/8/layout/hierarchy2"/>
    <dgm:cxn modelId="{9DAAAEA5-E23C-438D-B607-D88686CBD1B0}" type="presOf" srcId="{624C70DE-81AA-471A-A545-2BCBDEF0EB04}" destId="{431FF660-A4F8-4218-AE0A-DBB0D5299AFB}" srcOrd="0" destOrd="0" presId="urn:microsoft.com/office/officeart/2005/8/layout/hierarchy2"/>
    <dgm:cxn modelId="{B7FD6836-EA8A-4C71-8512-FB6CC864D5EB}" type="presParOf" srcId="{431FF660-A4F8-4218-AE0A-DBB0D5299AFB}" destId="{9D3497BA-C2B7-4F97-A35F-C54AD83D4B13}" srcOrd="0" destOrd="0" presId="urn:microsoft.com/office/officeart/2005/8/layout/hierarchy2"/>
    <dgm:cxn modelId="{45423DA2-3F7C-4059-8B2A-C8E3ABFB6CEA}" type="presOf" srcId="{624C70DE-81AA-471A-A545-2BCBDEF0EB04}" destId="{9D3497BA-C2B7-4F97-A35F-C54AD83D4B13}" srcOrd="1" destOrd="0" presId="urn:microsoft.com/office/officeart/2005/8/layout/hierarchy2"/>
    <dgm:cxn modelId="{C191C862-4C3E-4478-8D47-5A532A5778FD}" type="presParOf" srcId="{A52CA569-7FBA-4A40-AA61-5C1C62E6869A}" destId="{92E31276-DF81-45D6-8D25-3EFC42341BDE}" srcOrd="1" destOrd="0" presId="urn:microsoft.com/office/officeart/2005/8/layout/hierarchy2"/>
    <dgm:cxn modelId="{4B42D009-718A-4D9A-88BB-EE2E2588C569}" type="presParOf" srcId="{92E31276-DF81-45D6-8D25-3EFC42341BDE}" destId="{DB7BC5C2-3C66-4039-A1AF-F269AA7A48DC}" srcOrd="0" destOrd="0" presId="urn:microsoft.com/office/officeart/2005/8/layout/hierarchy2"/>
    <dgm:cxn modelId="{295FC623-AE14-4137-83E8-AFA13C89B141}" type="presOf" srcId="{3944EB8C-712A-4425-9530-28C1419676F9}" destId="{DB7BC5C2-3C66-4039-A1AF-F269AA7A48DC}" srcOrd="0" destOrd="0" presId="urn:microsoft.com/office/officeart/2005/8/layout/hierarchy2"/>
    <dgm:cxn modelId="{53805374-58C1-4BD9-BF9F-41CF4323CBC5}" type="presParOf" srcId="{92E31276-DF81-45D6-8D25-3EFC42341BDE}" destId="{3A1D734C-ECCC-4894-B0DC-606885695A8B}" srcOrd="1" destOrd="0" presId="urn:microsoft.com/office/officeart/2005/8/layout/hierarchy2"/>
    <dgm:cxn modelId="{22957909-A092-4796-BB64-CB93F68AE66F}" type="presParOf" srcId="{3A1D734C-ECCC-4894-B0DC-606885695A8B}" destId="{61684A2C-A394-41B0-AEB3-15779F107645}" srcOrd="0" destOrd="0" presId="urn:microsoft.com/office/officeart/2005/8/layout/hierarchy2"/>
    <dgm:cxn modelId="{2C56A060-8B99-4D52-84B5-E90C3DF34EA1}" type="presOf" srcId="{B016FB45-58E0-4466-BF8E-4B5D084F1A9D}" destId="{61684A2C-A394-41B0-AEB3-15779F107645}" srcOrd="0" destOrd="0" presId="urn:microsoft.com/office/officeart/2005/8/layout/hierarchy2"/>
    <dgm:cxn modelId="{E6286B95-9E5D-49C7-823C-6836F85A432C}" type="presParOf" srcId="{61684A2C-A394-41B0-AEB3-15779F107645}" destId="{D64D7690-ABC7-4D4C-A6A9-9D24723EF4D3}" srcOrd="0" destOrd="0" presId="urn:microsoft.com/office/officeart/2005/8/layout/hierarchy2"/>
    <dgm:cxn modelId="{03E65439-A5F1-4FF5-88A6-AD6E6E556FEF}" type="presOf" srcId="{B016FB45-58E0-4466-BF8E-4B5D084F1A9D}" destId="{D64D7690-ABC7-4D4C-A6A9-9D24723EF4D3}" srcOrd="1" destOrd="0" presId="urn:microsoft.com/office/officeart/2005/8/layout/hierarchy2"/>
    <dgm:cxn modelId="{96B42CC9-5F4A-4A49-9761-14C5035F5F39}" type="presParOf" srcId="{3A1D734C-ECCC-4894-B0DC-606885695A8B}" destId="{E33A54D6-84DC-4E5A-928B-061538E8CA12}" srcOrd="1" destOrd="0" presId="urn:microsoft.com/office/officeart/2005/8/layout/hierarchy2"/>
    <dgm:cxn modelId="{07BB0D41-861D-483F-ACE8-7290D1C872B7}" type="presParOf" srcId="{E33A54D6-84DC-4E5A-928B-061538E8CA12}" destId="{9583F5D0-8B8A-4E16-BBFC-E5B9724CB41B}" srcOrd="0" destOrd="0" presId="urn:microsoft.com/office/officeart/2005/8/layout/hierarchy2"/>
    <dgm:cxn modelId="{56A20E05-8D44-49B7-A17E-6CBCF9FAD958}" type="presOf" srcId="{9A921BCD-8FAB-4D8E-970C-AF13216098DD}" destId="{9583F5D0-8B8A-4E16-BBFC-E5B9724CB41B}" srcOrd="0" destOrd="0" presId="urn:microsoft.com/office/officeart/2005/8/layout/hierarchy2"/>
    <dgm:cxn modelId="{8D5E3496-9610-4C58-9EEC-D7B9FFDF64D2}" type="presParOf" srcId="{E33A54D6-84DC-4E5A-928B-061538E8CA12}" destId="{4BC70826-2A60-4105-ADCC-9839A552521C}" srcOrd="1" destOrd="0" presId="urn:microsoft.com/office/officeart/2005/8/layout/hierarchy2"/>
    <dgm:cxn modelId="{D858B191-20E9-4383-801F-230F4144DC93}" type="presParOf" srcId="{4BC70826-2A60-4105-ADCC-9839A552521C}" destId="{49BAAD92-DA38-4C77-82DF-AE079B27D188}" srcOrd="0" destOrd="0" presId="urn:microsoft.com/office/officeart/2005/8/layout/hierarchy2"/>
    <dgm:cxn modelId="{FB5F6212-146C-4842-8319-8D12D04F9458}" type="presOf" srcId="{C42ED399-A59B-4EAD-95A2-83239527AEDC}" destId="{49BAAD92-DA38-4C77-82DF-AE079B27D188}" srcOrd="0" destOrd="0" presId="urn:microsoft.com/office/officeart/2005/8/layout/hierarchy2"/>
    <dgm:cxn modelId="{06419BA7-961B-4D0D-B2B1-B4F77E7E78EB}" type="presParOf" srcId="{49BAAD92-DA38-4C77-82DF-AE079B27D188}" destId="{8DAC3984-6C61-4AD4-A63D-A9582B38EFE8}" srcOrd="0" destOrd="0" presId="urn:microsoft.com/office/officeart/2005/8/layout/hierarchy2"/>
    <dgm:cxn modelId="{669B0C4E-3F54-48FB-9DC5-58152C3A3B5A}" type="presOf" srcId="{C42ED399-A59B-4EAD-95A2-83239527AEDC}" destId="{8DAC3984-6C61-4AD4-A63D-A9582B38EFE8}" srcOrd="1" destOrd="0" presId="urn:microsoft.com/office/officeart/2005/8/layout/hierarchy2"/>
    <dgm:cxn modelId="{3E0D6D41-426B-44DB-B412-3B044F13D292}" type="presParOf" srcId="{4BC70826-2A60-4105-ADCC-9839A552521C}" destId="{495E0292-38FC-4E33-BA54-3D8499E93E5F}" srcOrd="1" destOrd="0" presId="urn:microsoft.com/office/officeart/2005/8/layout/hierarchy2"/>
    <dgm:cxn modelId="{CB5CF7F4-EC46-4444-8AA3-6046C7A15D20}" type="presParOf" srcId="{495E0292-38FC-4E33-BA54-3D8499E93E5F}" destId="{03D91642-9452-4D77-99F5-D0CEB1A3E481}" srcOrd="0" destOrd="0" presId="urn:microsoft.com/office/officeart/2005/8/layout/hierarchy2"/>
    <dgm:cxn modelId="{09F9071A-7D9A-4180-B987-08AA5B18633E}" type="presOf" srcId="{32990531-3DF8-4878-B5BF-586DEDF8E622}" destId="{03D91642-9452-4D77-99F5-D0CEB1A3E481}" srcOrd="0" destOrd="0" presId="urn:microsoft.com/office/officeart/2005/8/layout/hierarchy2"/>
    <dgm:cxn modelId="{2BA04A5E-385B-45EC-839D-55D57384EE1E}" type="presParOf" srcId="{495E0292-38FC-4E33-BA54-3D8499E93E5F}" destId="{F4B44075-AA62-4D3B-A134-A405D20616A6}" srcOrd="1" destOrd="0" presId="urn:microsoft.com/office/officeart/2005/8/layout/hierarchy2"/>
    <dgm:cxn modelId="{0491B1CB-1CCA-44DE-A091-DCA63022DAD4}" type="presParOf" srcId="{3A1D734C-ECCC-4894-B0DC-606885695A8B}" destId="{90483E95-9D00-471D-AA35-790139B4B146}" srcOrd="2" destOrd="0" presId="urn:microsoft.com/office/officeart/2005/8/layout/hierarchy2"/>
    <dgm:cxn modelId="{72A2FB80-4709-4830-B572-10DA952F28B9}" type="presOf" srcId="{2C54C780-20A5-4552-9F5F-34DB6A0A9BAF}" destId="{90483E95-9D00-471D-AA35-790139B4B146}" srcOrd="0" destOrd="0" presId="urn:microsoft.com/office/officeart/2005/8/layout/hierarchy2"/>
    <dgm:cxn modelId="{DC08FA27-12E6-4302-B837-32EA4DDAD399}" type="presParOf" srcId="{90483E95-9D00-471D-AA35-790139B4B146}" destId="{BD5A924A-3313-42E2-8663-F29AC686CDDA}" srcOrd="0" destOrd="0" presId="urn:microsoft.com/office/officeart/2005/8/layout/hierarchy2"/>
    <dgm:cxn modelId="{0D288FB7-76AC-4719-9B97-73AAF3581BD6}" type="presOf" srcId="{2C54C780-20A5-4552-9F5F-34DB6A0A9BAF}" destId="{BD5A924A-3313-42E2-8663-F29AC686CDDA}" srcOrd="1" destOrd="0" presId="urn:microsoft.com/office/officeart/2005/8/layout/hierarchy2"/>
    <dgm:cxn modelId="{DBE25441-692D-486B-87C3-08C5C2DA4563}" type="presParOf" srcId="{3A1D734C-ECCC-4894-B0DC-606885695A8B}" destId="{CFA761BA-B45E-4E4D-834E-6B41D44730F2}" srcOrd="3" destOrd="0" presId="urn:microsoft.com/office/officeart/2005/8/layout/hierarchy2"/>
    <dgm:cxn modelId="{B2DD4E82-7D64-4FE2-BE37-2AC3B6D80812}" type="presParOf" srcId="{CFA761BA-B45E-4E4D-834E-6B41D44730F2}" destId="{5B5855FA-778A-48D3-BE68-C6D26BDB6168}" srcOrd="0" destOrd="0" presId="urn:microsoft.com/office/officeart/2005/8/layout/hierarchy2"/>
    <dgm:cxn modelId="{6FE6262E-FDE1-463E-91EC-DA6707C08BA3}" type="presOf" srcId="{712307B6-28A6-49A1-A18A-3B77FA543964}" destId="{5B5855FA-778A-48D3-BE68-C6D26BDB6168}" srcOrd="0" destOrd="0" presId="urn:microsoft.com/office/officeart/2005/8/layout/hierarchy2"/>
    <dgm:cxn modelId="{7B4D34F3-B6C9-47E9-800F-B150B33923DF}" type="presParOf" srcId="{CFA761BA-B45E-4E4D-834E-6B41D44730F2}" destId="{C1E49A27-0AAD-4B43-96C6-062C03EC0CEF}" srcOrd="1" destOrd="0" presId="urn:microsoft.com/office/officeart/2005/8/layout/hierarchy2"/>
    <dgm:cxn modelId="{080BB1EB-0D4D-4C7F-AEBE-2313312E8E3F}" type="presParOf" srcId="{C1E49A27-0AAD-4B43-96C6-062C03EC0CEF}" destId="{427428ED-1EAE-4A0F-9C5F-B048AEABC2B7}" srcOrd="0" destOrd="0" presId="urn:microsoft.com/office/officeart/2005/8/layout/hierarchy2"/>
    <dgm:cxn modelId="{383DCEC5-4EBD-4DF7-89D1-0042B3CF7218}" type="presOf" srcId="{BE5FD15E-E732-458E-8953-5B83EAE67FB8}" destId="{427428ED-1EAE-4A0F-9C5F-B048AEABC2B7}" srcOrd="0" destOrd="0" presId="urn:microsoft.com/office/officeart/2005/8/layout/hierarchy2"/>
    <dgm:cxn modelId="{677892B5-0FD1-4E33-B73F-2C4F3CD634C8}" type="presParOf" srcId="{427428ED-1EAE-4A0F-9C5F-B048AEABC2B7}" destId="{2D041F89-9AE3-4CC1-9F81-37C8DE6E4652}" srcOrd="0" destOrd="0" presId="urn:microsoft.com/office/officeart/2005/8/layout/hierarchy2"/>
    <dgm:cxn modelId="{52DD5A6E-0DDB-4C77-B260-C3043D0B584C}" type="presOf" srcId="{BE5FD15E-E732-458E-8953-5B83EAE67FB8}" destId="{2D041F89-9AE3-4CC1-9F81-37C8DE6E4652}" srcOrd="1" destOrd="0" presId="urn:microsoft.com/office/officeart/2005/8/layout/hierarchy2"/>
    <dgm:cxn modelId="{5C4B2C25-0083-4DA5-A219-453224062E0B}" type="presParOf" srcId="{C1E49A27-0AAD-4B43-96C6-062C03EC0CEF}" destId="{E12F2518-63AB-4DAA-9AF1-168258CCA371}" srcOrd="1" destOrd="0" presId="urn:microsoft.com/office/officeart/2005/8/layout/hierarchy2"/>
    <dgm:cxn modelId="{6008F35C-A965-41A2-87BC-140DCB35270F}" type="presParOf" srcId="{E12F2518-63AB-4DAA-9AF1-168258CCA371}" destId="{E49F6F2D-5E94-4DB3-A251-1A9EFD75ADC3}" srcOrd="0" destOrd="0" presId="urn:microsoft.com/office/officeart/2005/8/layout/hierarchy2"/>
    <dgm:cxn modelId="{81793A89-C0D5-47FB-AA0B-736D99F93DA5}" type="presOf" srcId="{87C9FB20-9B65-4C22-8788-F4B406175FC8}" destId="{E49F6F2D-5E94-4DB3-A251-1A9EFD75ADC3}" srcOrd="0" destOrd="0" presId="urn:microsoft.com/office/officeart/2005/8/layout/hierarchy2"/>
    <dgm:cxn modelId="{1724992D-A5A3-4CF6-9E55-3733893DE0A5}" type="presParOf" srcId="{E12F2518-63AB-4DAA-9AF1-168258CCA371}" destId="{7269F9CF-64BD-4965-9A62-C1968D0A64A6}" srcOrd="1" destOrd="0" presId="urn:microsoft.com/office/officeart/2005/8/layout/hierarchy2"/>
    <dgm:cxn modelId="{07D90527-7D41-4EC4-8C27-36D020EB6D75}" type="presParOf" srcId="{3A1D734C-ECCC-4894-B0DC-606885695A8B}" destId="{71D4F3EA-D8DB-4AAA-8120-C7A8F1F3BDD4}" srcOrd="4" destOrd="0" presId="urn:microsoft.com/office/officeart/2005/8/layout/hierarchy2"/>
    <dgm:cxn modelId="{0AE6A5E2-99F8-4FFB-878F-2EC18ACF69B1}" type="presOf" srcId="{2F2D1683-0A3F-4427-8A0B-2168934199EB}" destId="{71D4F3EA-D8DB-4AAA-8120-C7A8F1F3BDD4}" srcOrd="0" destOrd="0" presId="urn:microsoft.com/office/officeart/2005/8/layout/hierarchy2"/>
    <dgm:cxn modelId="{5F123D73-3D72-4B3B-8A1F-0C4273D2A678}" type="presParOf" srcId="{71D4F3EA-D8DB-4AAA-8120-C7A8F1F3BDD4}" destId="{8317641E-6DAE-485D-B734-E43A150F45D4}" srcOrd="0" destOrd="0" presId="urn:microsoft.com/office/officeart/2005/8/layout/hierarchy2"/>
    <dgm:cxn modelId="{F6DD6298-A4B8-4BC3-89F7-8E00709B527C}" type="presOf" srcId="{2F2D1683-0A3F-4427-8A0B-2168934199EB}" destId="{8317641E-6DAE-485D-B734-E43A150F45D4}" srcOrd="1" destOrd="0" presId="urn:microsoft.com/office/officeart/2005/8/layout/hierarchy2"/>
    <dgm:cxn modelId="{FDC55844-C2D2-448C-85CA-41485A4AE025}" type="presParOf" srcId="{3A1D734C-ECCC-4894-B0DC-606885695A8B}" destId="{9C9386A7-6657-4CE0-8334-290ED98C9FDC}" srcOrd="5" destOrd="0" presId="urn:microsoft.com/office/officeart/2005/8/layout/hierarchy2"/>
    <dgm:cxn modelId="{B5089771-02A9-495F-8B3A-667126846FEB}" type="presParOf" srcId="{9C9386A7-6657-4CE0-8334-290ED98C9FDC}" destId="{84EB0DF5-60F8-4386-AA18-D4A6370364E0}" srcOrd="0" destOrd="0" presId="urn:microsoft.com/office/officeart/2005/8/layout/hierarchy2"/>
    <dgm:cxn modelId="{EB2718AD-D8D1-4516-A4DF-008E92E8CC3B}" type="presOf" srcId="{B5743D0B-1EC1-422E-BDB3-45286E97A1CC}" destId="{84EB0DF5-60F8-4386-AA18-D4A6370364E0}" srcOrd="0" destOrd="0" presId="urn:microsoft.com/office/officeart/2005/8/layout/hierarchy2"/>
    <dgm:cxn modelId="{7E9C4505-BBEE-4C55-B851-84F62D8E810E}" type="presParOf" srcId="{9C9386A7-6657-4CE0-8334-290ED98C9FDC}" destId="{BB2C99F5-A477-4F8B-A37D-7C566CB329FC}" srcOrd="1" destOrd="0" presId="urn:microsoft.com/office/officeart/2005/8/layout/hierarchy2"/>
    <dgm:cxn modelId="{E4E0A7D2-7299-4B04-A227-91829BEB598A}" type="presParOf" srcId="{BB2C99F5-A477-4F8B-A37D-7C566CB329FC}" destId="{F920E93A-A16A-4281-B999-8EB0F3E44EF9}" srcOrd="0" destOrd="0" presId="urn:microsoft.com/office/officeart/2005/8/layout/hierarchy2"/>
    <dgm:cxn modelId="{E8F739CC-CE93-40C2-8A41-957DF258B60A}" type="presOf" srcId="{FCB70FC0-CDDC-46BB-A629-3B814E9C5DB7}" destId="{F920E93A-A16A-4281-B999-8EB0F3E44EF9}" srcOrd="0" destOrd="0" presId="urn:microsoft.com/office/officeart/2005/8/layout/hierarchy2"/>
    <dgm:cxn modelId="{41B6DA04-AB5A-4230-8CF4-4AAA731C0608}" type="presParOf" srcId="{F920E93A-A16A-4281-B999-8EB0F3E44EF9}" destId="{9F49F14D-6C0D-4C2C-8B41-E5CE317569E7}" srcOrd="0" destOrd="0" presId="urn:microsoft.com/office/officeart/2005/8/layout/hierarchy2"/>
    <dgm:cxn modelId="{4BFFB332-F7F0-4549-8564-2593048A549F}" type="presOf" srcId="{FCB70FC0-CDDC-46BB-A629-3B814E9C5DB7}" destId="{9F49F14D-6C0D-4C2C-8B41-E5CE317569E7}" srcOrd="1" destOrd="0" presId="urn:microsoft.com/office/officeart/2005/8/layout/hierarchy2"/>
    <dgm:cxn modelId="{7B93AC38-A20B-4C7B-B02C-75055E42B561}" type="presParOf" srcId="{BB2C99F5-A477-4F8B-A37D-7C566CB329FC}" destId="{B71A84EC-1408-4DE4-9A86-7FC6E53706B7}" srcOrd="1" destOrd="0" presId="urn:microsoft.com/office/officeart/2005/8/layout/hierarchy2"/>
    <dgm:cxn modelId="{97D39746-FA1B-4BC1-8687-E51C220CEA47}" type="presParOf" srcId="{B71A84EC-1408-4DE4-9A86-7FC6E53706B7}" destId="{BA644CDA-61A0-4F31-9C17-22F7CF78B4A1}" srcOrd="0" destOrd="0" presId="urn:microsoft.com/office/officeart/2005/8/layout/hierarchy2"/>
    <dgm:cxn modelId="{1F9C6B5F-18B0-4A1A-8902-D7F0F68B4431}" type="presOf" srcId="{D527F914-A3A2-483F-9FEE-4BE79E8C5E64}" destId="{BA644CDA-61A0-4F31-9C17-22F7CF78B4A1}" srcOrd="0" destOrd="0" presId="urn:microsoft.com/office/officeart/2005/8/layout/hierarchy2"/>
    <dgm:cxn modelId="{396A04E7-881D-4FCD-BF0A-7677F74CD362}" type="presParOf" srcId="{B71A84EC-1408-4DE4-9A86-7FC6E53706B7}" destId="{E698970F-6D9F-4A40-9CD0-1DC30829987E}" srcOrd="1" destOrd="0" presId="urn:microsoft.com/office/officeart/2005/8/layout/hierarchy2"/>
    <dgm:cxn modelId="{A3A08D29-82E0-4E84-8764-ED687DC03717}" type="presParOf" srcId="{A52CA569-7FBA-4A40-AA61-5C1C62E6869A}" destId="{8159D8BB-14F1-450B-BA3C-7E3D847D119A}" srcOrd="2" destOrd="0" presId="urn:microsoft.com/office/officeart/2005/8/layout/hierarchy2"/>
    <dgm:cxn modelId="{A0C000F3-8176-4985-83D0-5511386A56ED}" type="presOf" srcId="{5121EB86-0237-4E31-B14C-D04112F42F0B}" destId="{8159D8BB-14F1-450B-BA3C-7E3D847D119A}" srcOrd="0" destOrd="0" presId="urn:microsoft.com/office/officeart/2005/8/layout/hierarchy2"/>
    <dgm:cxn modelId="{2AE86436-0E10-4A26-82CC-36F9E39CCDCA}" type="presParOf" srcId="{8159D8BB-14F1-450B-BA3C-7E3D847D119A}" destId="{853D6637-FBB6-4711-BC61-8BD6DF19FE7A}" srcOrd="0" destOrd="0" presId="urn:microsoft.com/office/officeart/2005/8/layout/hierarchy2"/>
    <dgm:cxn modelId="{F7981C60-68ED-4125-A8E0-0012FDB355F0}" type="presOf" srcId="{5121EB86-0237-4E31-B14C-D04112F42F0B}" destId="{853D6637-FBB6-4711-BC61-8BD6DF19FE7A}" srcOrd="1" destOrd="0" presId="urn:microsoft.com/office/officeart/2005/8/layout/hierarchy2"/>
    <dgm:cxn modelId="{AEDB6CC1-8D69-4F73-9EED-7B3547538716}" type="presParOf" srcId="{A52CA569-7FBA-4A40-AA61-5C1C62E6869A}" destId="{62984B73-1C45-47C5-A6CE-8D376FD59ADF}" srcOrd="3" destOrd="0" presId="urn:microsoft.com/office/officeart/2005/8/layout/hierarchy2"/>
    <dgm:cxn modelId="{05C049DB-03DB-4BF9-910A-BE9AFB76BD3F}" type="presParOf" srcId="{62984B73-1C45-47C5-A6CE-8D376FD59ADF}" destId="{B38687D8-CA54-4062-915B-5C2C500BC8AE}" srcOrd="0" destOrd="0" presId="urn:microsoft.com/office/officeart/2005/8/layout/hierarchy2"/>
    <dgm:cxn modelId="{1F4A5CAE-2FBB-485C-8FC9-62B1509FDD40}" type="presOf" srcId="{CA8268BE-0599-4DFB-B003-BC7E1039137E}" destId="{B38687D8-CA54-4062-915B-5C2C500BC8AE}" srcOrd="0" destOrd="0" presId="urn:microsoft.com/office/officeart/2005/8/layout/hierarchy2"/>
    <dgm:cxn modelId="{5EE958A4-DCA1-46C7-BB13-D34F0A50AC90}" type="presParOf" srcId="{62984B73-1C45-47C5-A6CE-8D376FD59ADF}" destId="{BC7944E5-6DBA-4B05-B806-B71A0284818C}" srcOrd="1" destOrd="0" presId="urn:microsoft.com/office/officeart/2005/8/layout/hierarchy2"/>
    <dgm:cxn modelId="{B4B8F01D-BEAC-49D0-83C3-AE07F350DC43}" type="presParOf" srcId="{BC7944E5-6DBA-4B05-B806-B71A0284818C}" destId="{4F0A8062-6F5A-462B-A8E7-87CA43B83540}" srcOrd="0" destOrd="0" presId="urn:microsoft.com/office/officeart/2005/8/layout/hierarchy2"/>
    <dgm:cxn modelId="{9DE1705B-C549-4C31-B30B-D48E99B98073}" type="presOf" srcId="{A2087648-D871-421F-A943-6ACE0693C727}" destId="{4F0A8062-6F5A-462B-A8E7-87CA43B83540}" srcOrd="0" destOrd="0" presId="urn:microsoft.com/office/officeart/2005/8/layout/hierarchy2"/>
    <dgm:cxn modelId="{EDFB9CC3-191B-47C2-904D-A3E3B27D4226}" type="presParOf" srcId="{4F0A8062-6F5A-462B-A8E7-87CA43B83540}" destId="{09113DBB-1B4A-4D3C-A7F3-18F5780CDEB3}" srcOrd="0" destOrd="0" presId="urn:microsoft.com/office/officeart/2005/8/layout/hierarchy2"/>
    <dgm:cxn modelId="{7D9CD70D-FB44-4A88-B585-B6E76C3DB365}" type="presOf" srcId="{A2087648-D871-421F-A943-6ACE0693C727}" destId="{09113DBB-1B4A-4D3C-A7F3-18F5780CDEB3}" srcOrd="1" destOrd="0" presId="urn:microsoft.com/office/officeart/2005/8/layout/hierarchy2"/>
    <dgm:cxn modelId="{450CCDB5-FB8B-4ADF-B4AE-3DF160B676A0}" type="presParOf" srcId="{BC7944E5-6DBA-4B05-B806-B71A0284818C}" destId="{6A22F761-0978-4D32-8D5C-7AC80B4202F9}" srcOrd="1" destOrd="0" presId="urn:microsoft.com/office/officeart/2005/8/layout/hierarchy2"/>
    <dgm:cxn modelId="{4346BC45-1BA5-4CA5-8B78-939F2A9F7FC9}" type="presParOf" srcId="{6A22F761-0978-4D32-8D5C-7AC80B4202F9}" destId="{8B64325B-79CA-4EEA-A767-2FDC2C908257}" srcOrd="0" destOrd="0" presId="urn:microsoft.com/office/officeart/2005/8/layout/hierarchy2"/>
    <dgm:cxn modelId="{298BD8E5-9892-44C7-A727-4E22BEF4A999}" type="presOf" srcId="{ACF20C88-F66A-4D08-BDC0-892E8E884303}" destId="{8B64325B-79CA-4EEA-A767-2FDC2C908257}" srcOrd="0" destOrd="0" presId="urn:microsoft.com/office/officeart/2005/8/layout/hierarchy2"/>
    <dgm:cxn modelId="{0475A38B-B518-42AC-AF38-103C291E7ED3}" type="presParOf" srcId="{6A22F761-0978-4D32-8D5C-7AC80B4202F9}" destId="{6C06EA93-090F-429E-8825-4E56AB99D72E}" srcOrd="1" destOrd="0" presId="urn:microsoft.com/office/officeart/2005/8/layout/hierarchy2"/>
    <dgm:cxn modelId="{F8FEDA4E-9B50-4D19-AFCA-4C552111C933}" type="presParOf" srcId="{A52CA569-7FBA-4A40-AA61-5C1C62E6869A}" destId="{E8E3C5AE-13A6-4ACE-BB31-F13AEFDA4B69}" srcOrd="4" destOrd="0" presId="urn:microsoft.com/office/officeart/2005/8/layout/hierarchy2"/>
    <dgm:cxn modelId="{76CC51CD-251B-442C-B14E-A9C7B63AFCB4}" type="presOf" srcId="{E0752873-3BA8-4BF7-A37A-C25BEE4A50FE}" destId="{E8E3C5AE-13A6-4ACE-BB31-F13AEFDA4B69}" srcOrd="0" destOrd="0" presId="urn:microsoft.com/office/officeart/2005/8/layout/hierarchy2"/>
    <dgm:cxn modelId="{C73CEC41-3482-432B-B327-CB4564BB2387}" type="presParOf" srcId="{E8E3C5AE-13A6-4ACE-BB31-F13AEFDA4B69}" destId="{991BDFEF-C6D9-49E7-8843-289CF78932C2}" srcOrd="0" destOrd="0" presId="urn:microsoft.com/office/officeart/2005/8/layout/hierarchy2"/>
    <dgm:cxn modelId="{857B0CD1-7D52-48C4-A0A9-87F5F55D2C37}" type="presOf" srcId="{E0752873-3BA8-4BF7-A37A-C25BEE4A50FE}" destId="{991BDFEF-C6D9-49E7-8843-289CF78932C2}" srcOrd="1" destOrd="0" presId="urn:microsoft.com/office/officeart/2005/8/layout/hierarchy2"/>
    <dgm:cxn modelId="{2BBC9CB6-1698-47B0-9A56-F017CD7669A4}" type="presParOf" srcId="{A52CA569-7FBA-4A40-AA61-5C1C62E6869A}" destId="{161DA479-94ED-4580-A59B-4C07FCE906F1}" srcOrd="5" destOrd="0" presId="urn:microsoft.com/office/officeart/2005/8/layout/hierarchy2"/>
    <dgm:cxn modelId="{1E737E98-1382-4509-96BD-6A1A8CFE5744}" type="presParOf" srcId="{161DA479-94ED-4580-A59B-4C07FCE906F1}" destId="{44C3415E-C1F8-4E59-80C7-5DF0E89791D7}" srcOrd="0" destOrd="0" presId="urn:microsoft.com/office/officeart/2005/8/layout/hierarchy2"/>
    <dgm:cxn modelId="{75FB7792-CF92-44C9-976F-A7AD22EF9937}" type="presOf" srcId="{A1DF7E02-F0DA-4BDA-8EA0-704B46216994}" destId="{44C3415E-C1F8-4E59-80C7-5DF0E89791D7}" srcOrd="0" destOrd="0" presId="urn:microsoft.com/office/officeart/2005/8/layout/hierarchy2"/>
    <dgm:cxn modelId="{37F7853B-5CE5-4989-8C0D-18DB212202E1}" type="presParOf" srcId="{161DA479-94ED-4580-A59B-4C07FCE906F1}" destId="{EFBDBC12-CBBE-4C89-85DC-6B11583B9B30}" srcOrd="1" destOrd="0" presId="urn:microsoft.com/office/officeart/2005/8/layout/hierarchy2"/>
    <dgm:cxn modelId="{D247A760-A257-4277-A7DC-ADB77CF87AFE}" type="presParOf" srcId="{EFBDBC12-CBBE-4C89-85DC-6B11583B9B30}" destId="{29540570-F5FB-4838-8256-2CED627C8F05}" srcOrd="0" destOrd="0" presId="urn:microsoft.com/office/officeart/2005/8/layout/hierarchy2"/>
    <dgm:cxn modelId="{384B7148-5553-473F-87C9-94F4AEB97560}" type="presOf" srcId="{6A8A4288-F9A5-470A-83E1-A32D7EECCCD8}" destId="{29540570-F5FB-4838-8256-2CED627C8F05}" srcOrd="0" destOrd="0" presId="urn:microsoft.com/office/officeart/2005/8/layout/hierarchy2"/>
    <dgm:cxn modelId="{D4F0A88D-2BE8-4987-8221-BD0B2CD633CE}" type="presParOf" srcId="{29540570-F5FB-4838-8256-2CED627C8F05}" destId="{F8EE18C8-5706-4AC9-A7EE-9AE1D46D32E7}" srcOrd="0" destOrd="0" presId="urn:microsoft.com/office/officeart/2005/8/layout/hierarchy2"/>
    <dgm:cxn modelId="{AAC238E4-213E-415C-8245-C3BC760B15E0}" type="presOf" srcId="{6A8A4288-F9A5-470A-83E1-A32D7EECCCD8}" destId="{F8EE18C8-5706-4AC9-A7EE-9AE1D46D32E7}" srcOrd="1" destOrd="0" presId="urn:microsoft.com/office/officeart/2005/8/layout/hierarchy2"/>
    <dgm:cxn modelId="{5EC405F5-A55D-412C-9439-E1CBBE35AE68}" type="presParOf" srcId="{EFBDBC12-CBBE-4C89-85DC-6B11583B9B30}" destId="{FD17727D-FEC8-4601-B37F-C2476917113E}" srcOrd="1" destOrd="0" presId="urn:microsoft.com/office/officeart/2005/8/layout/hierarchy2"/>
    <dgm:cxn modelId="{F2114F07-B0B3-4BB7-A08C-98B99D0BCBE0}" type="presParOf" srcId="{FD17727D-FEC8-4601-B37F-C2476917113E}" destId="{0BACFC70-6BD1-4889-9F8A-415D7D0D490D}" srcOrd="0" destOrd="0" presId="urn:microsoft.com/office/officeart/2005/8/layout/hierarchy2"/>
    <dgm:cxn modelId="{E65ACD91-B221-4886-BE01-6B7EA9C7DD28}" type="presOf" srcId="{8157BFEF-254C-4E50-9455-E05434494CF3}" destId="{0BACFC70-6BD1-4889-9F8A-415D7D0D490D}" srcOrd="0" destOrd="0" presId="urn:microsoft.com/office/officeart/2005/8/layout/hierarchy2"/>
    <dgm:cxn modelId="{19811D70-180A-42FD-8C93-E23327EE048A}" type="presParOf" srcId="{FD17727D-FEC8-4601-B37F-C2476917113E}" destId="{C14B3D5B-D3AA-491D-A7F2-B56F8B125CF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6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1A16B714-9148-41C4-AE0A-1396CEC8F563}" type="doc">
      <dgm:prSet loTypeId="urn:microsoft.com/office/officeart/2005/8/layout/hierarchy5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2752C3-D717-4977-9174-FA7ACE88E9B1}" type="parTrans" cxnId="{EA67CAC1-C73F-48E0-B4A2-4FB8C8DD927B}">
      <dgm:prSet/>
      <dgm:spPr/>
      <dgm:t>
        <a:bodyPr/>
        <a:lstStyle/>
        <a:p>
          <a:endParaRPr lang="en-US"/>
        </a:p>
      </dgm:t>
    </dgm:pt>
    <dgm:pt modelId="{72AEB9A6-5095-484B-92BF-71DE5E36BD7D}">
      <dgm:prSet phldrT="[Text]" custT="1"/>
      <dgm:spPr>
        <a:solidFill>
          <a:srgbClr val="3333FF"/>
        </a:solidFill>
        <a:ln>
          <a:noFill/>
        </a:ln>
      </dgm:spPr>
      <dgm:t>
        <a:bodyPr/>
        <a:lstStyle/>
        <a:p>
          <a:r>
            <a:rPr lang="zh-CN" altLang="en-US" sz="900" b="1" smtClean="0"/>
            <a:t>天津市场</a:t>
          </a:r>
          <a:endParaRPr lang="en-US" sz="900" b="1"/>
        </a:p>
      </dgm:t>
    </dgm:pt>
    <dgm:pt modelId="{305A4CC4-C225-4C20-AE39-CB5478DE4CEB}" type="parTrans" cxnId="{0B3C899A-A620-46DB-9B26-E8CCF6C51167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FCCCD4DA-D280-4561-85AC-1EC699E6BCA8}">
      <dgm:prSet phldrT="[Text]" custT="1"/>
      <dgm:spPr>
        <a:solidFill>
          <a:srgbClr val="92D050"/>
        </a:solidFill>
        <a:ln>
          <a:noFill/>
        </a:ln>
      </dgm:spPr>
      <dgm:t>
        <a:bodyPr/>
        <a:lstStyle/>
        <a:p>
          <a:r>
            <a:rPr lang="zh-CN" altLang="en-US" sz="900" b="1" smtClean="0"/>
            <a:t>石家庄</a:t>
          </a:r>
          <a:endParaRPr lang="en-US" sz="900" b="1"/>
        </a:p>
      </dgm:t>
    </dgm:pt>
    <dgm:pt modelId="{D6C0EDD0-EABD-4F52-B999-900D460908F8}" type="parTrans" cxnId="{27C468E2-A214-4450-8C77-CC53227FEB44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D1A697EA-B091-4E3B-9EFD-4754075EBE3F}">
      <dgm:prSet custT="1"/>
      <dgm:spPr>
        <a:solidFill>
          <a:srgbClr val="FFC000"/>
        </a:solidFill>
        <a:ln>
          <a:noFill/>
        </a:ln>
      </dgm:spPr>
      <dgm:t>
        <a:bodyPr/>
        <a:lstStyle/>
        <a:p>
          <a:r>
            <a:rPr lang="zh-CN" altLang="en-US" sz="900" b="1" smtClean="0"/>
            <a:t>石家庄住房公积金管理中心</a:t>
          </a:r>
          <a:endParaRPr lang="en-US" sz="900" b="1"/>
        </a:p>
      </dgm:t>
    </dgm:pt>
    <dgm:pt modelId="{88D3B52B-A825-4546-B759-38BCEEC3E127}" type="parTrans" cxnId="{066037F0-EC08-4DF6-864C-0BA874978EDC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3AE86014-B892-48B6-B00C-C2CF9447D74D}">
      <dgm:prSet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z="900" b="1" smtClean="0"/>
            <a:t>住房公积金</a:t>
          </a:r>
          <a:endParaRPr lang="en-US" sz="900" b="1"/>
        </a:p>
      </dgm:t>
    </dgm:pt>
    <dgm:pt modelId="{5EA51760-856A-4B07-8902-829C31BAC308}" type="sibTrans" cxnId="{066037F0-EC08-4DF6-864C-0BA874978EDC}">
      <dgm:prSet/>
      <dgm:spPr/>
      <dgm:t>
        <a:bodyPr/>
        <a:lstStyle/>
        <a:p>
          <a:endParaRPr lang="en-US"/>
        </a:p>
      </dgm:t>
    </dgm:pt>
    <dgm:pt modelId="{BBA7ECAA-2E41-4C53-A71E-3D9DC0884DBE}" type="sibTrans" cxnId="{27C468E2-A214-4450-8C77-CC53227FEB44}">
      <dgm:prSet/>
      <dgm:spPr/>
      <dgm:t>
        <a:bodyPr/>
        <a:lstStyle/>
        <a:p>
          <a:endParaRPr lang="en-US"/>
        </a:p>
      </dgm:t>
    </dgm:pt>
    <dgm:pt modelId="{9DC4E6D8-F5D7-46B4-A68F-505FF2FCB53F}" type="parTrans" cxnId="{157F9B45-F94A-42EE-ABB8-606853BDB0C8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BE0DED9B-1607-4A5A-A431-DED572DC095A}">
      <dgm:prSet custT="1"/>
      <dgm:spPr>
        <a:solidFill>
          <a:srgbClr val="FFC000"/>
        </a:solidFill>
        <a:ln>
          <a:noFill/>
        </a:ln>
      </dgm:spPr>
      <dgm:t>
        <a:bodyPr/>
        <a:lstStyle/>
        <a:p>
          <a:r>
            <a:rPr lang="zh-CN" altLang="en-US" sz="900" b="1" smtClean="0"/>
            <a:t>石家庄市医疗保险管理中心</a:t>
          </a:r>
          <a:endParaRPr lang="en-US" sz="900" b="1"/>
        </a:p>
      </dgm:t>
    </dgm:pt>
    <dgm:pt modelId="{800CACAC-AA39-4366-B0DE-25CB4B731ADA}" type="parTrans" cxnId="{DF33C1AD-21A3-445C-9505-B55E935B88B6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778FFF04-0C32-4A82-B53D-254EC02BA55A}">
      <dgm:prSet custT="1"/>
      <dgm:spPr>
        <a:solidFill>
          <a:schemeClr val="accent1">
            <a:lumMod val="50000"/>
          </a:schemeClr>
        </a:solidFill>
        <a:ln>
          <a:noFill/>
        </a:ln>
      </dgm:spPr>
      <dgm:t>
        <a:bodyPr/>
        <a:lstStyle/>
        <a:p>
          <a:r>
            <a:rPr lang="zh-CN" altLang="en-US" sz="900" b="1" smtClean="0"/>
            <a:t>医疗保险</a:t>
          </a:r>
          <a:endParaRPr lang="en-US" sz="900" b="1"/>
        </a:p>
      </dgm:t>
    </dgm:pt>
    <dgm:pt modelId="{44572792-7B60-4D1D-9F25-1CECBA441145}" type="sibTrans" cxnId="{DF33C1AD-21A3-445C-9505-B55E935B88B6}">
      <dgm:prSet/>
      <dgm:spPr/>
      <dgm:t>
        <a:bodyPr/>
        <a:lstStyle/>
        <a:p>
          <a:endParaRPr lang="en-US"/>
        </a:p>
      </dgm:t>
    </dgm:pt>
    <dgm:pt modelId="{179AF59F-8A2E-4F99-8AF9-9FCA9F7E36A1}" type="parTrans" cxnId="{EB9944F7-9C67-4B60-9B63-80A901AE8E3A}">
      <dgm:prSet/>
      <dgm:spPr>
        <a:ln w="12700">
          <a:solidFill>
            <a:schemeClr val="accent1"/>
          </a:solidFill>
        </a:ln>
      </dgm:spPr>
      <dgm:t>
        <a:bodyPr/>
        <a:lstStyle/>
        <a:p>
          <a:endParaRPr lang="en-US"/>
        </a:p>
      </dgm:t>
    </dgm:pt>
    <dgm:pt modelId="{C140E59C-AEA5-4517-92AF-4854BB2C8A4E}">
      <dgm:prSet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z="900" b="1" smtClean="0"/>
            <a:t>生育保险</a:t>
          </a:r>
          <a:endParaRPr lang="en-US" sz="900" b="1"/>
        </a:p>
      </dgm:t>
    </dgm:pt>
    <dgm:pt modelId="{97DA51C6-7FEB-4868-A41E-FE76E78B80D7}" type="sibTrans" cxnId="{EB9944F7-9C67-4B60-9B63-80A901AE8E3A}">
      <dgm:prSet/>
      <dgm:spPr/>
      <dgm:t>
        <a:bodyPr/>
        <a:lstStyle/>
        <a:p>
          <a:endParaRPr lang="en-US"/>
        </a:p>
      </dgm:t>
    </dgm:pt>
    <dgm:pt modelId="{726930CA-B05C-4FB6-BFF5-43298A939CB0}" type="sibTrans" cxnId="{157F9B45-F94A-42EE-ABB8-606853BDB0C8}">
      <dgm:prSet/>
      <dgm:spPr/>
      <dgm:t>
        <a:bodyPr/>
        <a:lstStyle/>
        <a:p>
          <a:endParaRPr lang="en-US"/>
        </a:p>
      </dgm:t>
    </dgm:pt>
    <dgm:pt modelId="{2DFC9B4A-D02C-4020-A929-18EC1681F6CF}" type="parTrans" cxnId="{F13BF3CD-2389-45D3-91FE-BBB993FCCB1D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13BA8E4B-8C6F-49F3-B889-33024B5E6227}">
      <dgm:prSet custT="1"/>
      <dgm:spPr>
        <a:solidFill>
          <a:srgbClr val="FFC000"/>
        </a:solidFill>
        <a:ln>
          <a:noFill/>
        </a:ln>
      </dgm:spPr>
      <dgm:t>
        <a:bodyPr/>
        <a:lstStyle/>
        <a:p>
          <a:r>
            <a:rPr lang="zh-CN" altLang="en-US" sz="900" b="1" smtClean="0"/>
            <a:t>石家庄市社会劳动保险事业管理局</a:t>
          </a:r>
          <a:endParaRPr lang="en-US" sz="900" b="1"/>
        </a:p>
      </dgm:t>
    </dgm:pt>
    <dgm:pt modelId="{10A20CB9-3897-4AC8-B861-72EBECE0F1C4}" type="parTrans" cxnId="{8E96E8C8-1725-4A2F-96BB-C58BA802F058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894989A1-39B9-4906-B13E-6A9332B3F243}">
      <dgm:prSet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z="900" b="1" smtClean="0"/>
            <a:t>养老保险</a:t>
          </a:r>
          <a:endParaRPr lang="en-US" sz="900" b="1"/>
        </a:p>
      </dgm:t>
    </dgm:pt>
    <dgm:pt modelId="{E9013E6A-13E6-4382-9C92-FCFC95103900}" type="sibTrans" cxnId="{8E96E8C8-1725-4A2F-96BB-C58BA802F058}">
      <dgm:prSet/>
      <dgm:spPr/>
      <dgm:t>
        <a:bodyPr/>
        <a:lstStyle/>
        <a:p>
          <a:endParaRPr lang="en-US"/>
        </a:p>
      </dgm:t>
    </dgm:pt>
    <dgm:pt modelId="{536A40E9-F08C-4A90-9495-E033990D664A}" type="parTrans" cxnId="{E5D28C92-5418-4E5D-9795-B1911D790F44}">
      <dgm:prSet/>
      <dgm:spPr>
        <a:ln w="12700">
          <a:solidFill>
            <a:schemeClr val="accent1"/>
          </a:solidFill>
        </a:ln>
      </dgm:spPr>
      <dgm:t>
        <a:bodyPr/>
        <a:lstStyle/>
        <a:p>
          <a:endParaRPr lang="en-US"/>
        </a:p>
      </dgm:t>
    </dgm:pt>
    <dgm:pt modelId="{6BA93494-F602-4982-B258-BB2241F7C119}">
      <dgm:prSet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z="900" b="1" smtClean="0"/>
            <a:t>工伤保险</a:t>
          </a:r>
          <a:endParaRPr lang="en-US" sz="900" b="1"/>
        </a:p>
      </dgm:t>
    </dgm:pt>
    <dgm:pt modelId="{2EB21C9B-2721-4BD5-A351-60AD340DC37F}" type="sibTrans" cxnId="{E5D28C92-5418-4E5D-9795-B1911D790F44}">
      <dgm:prSet/>
      <dgm:spPr/>
      <dgm:t>
        <a:bodyPr/>
        <a:lstStyle/>
        <a:p>
          <a:endParaRPr lang="en-US"/>
        </a:p>
      </dgm:t>
    </dgm:pt>
    <dgm:pt modelId="{D8D4F075-1FA0-4D8B-A6D2-E542F442B3E6}" type="sibTrans" cxnId="{F13BF3CD-2389-45D3-91FE-BBB993FCCB1D}">
      <dgm:prSet/>
      <dgm:spPr/>
      <dgm:t>
        <a:bodyPr/>
        <a:lstStyle/>
        <a:p>
          <a:endParaRPr lang="en-US"/>
        </a:p>
      </dgm:t>
    </dgm:pt>
    <dgm:pt modelId="{8E424339-ED8F-41A0-9E05-9CCA18B68FC2}" type="parTrans" cxnId="{6DD26738-26D1-4F35-A466-69C8E972C16F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562E2A66-434E-4464-9E64-F80E3B6E3050}">
      <dgm:prSet custT="1"/>
      <dgm:spPr>
        <a:solidFill>
          <a:srgbClr val="FFC000"/>
        </a:solidFill>
        <a:ln>
          <a:noFill/>
        </a:ln>
      </dgm:spPr>
      <dgm:t>
        <a:bodyPr/>
        <a:lstStyle/>
        <a:p>
          <a:r>
            <a:rPr lang="zh-CN" altLang="en-US" sz="900" b="1" smtClean="0"/>
            <a:t>石家庄市失业保险管理所</a:t>
          </a:r>
          <a:endParaRPr lang="en-US" sz="900" b="1"/>
        </a:p>
      </dgm:t>
    </dgm:pt>
    <dgm:pt modelId="{5FC12C8E-640F-412F-8D8D-D6B8FDB5EEF7}" type="parTrans" cxnId="{0F38A85F-FBCC-4204-A4A6-BF6A5BAE7445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9F5B5222-28EF-4E33-8846-794D5A67EE78}">
      <dgm:prSet custT="1"/>
      <dgm:spPr>
        <a:solidFill>
          <a:schemeClr val="accent1">
            <a:lumMod val="50000"/>
          </a:schemeClr>
        </a:solidFill>
        <a:ln>
          <a:noFill/>
        </a:ln>
      </dgm:spPr>
      <dgm:t>
        <a:bodyPr/>
        <a:lstStyle/>
        <a:p>
          <a:r>
            <a:rPr lang="zh-CN" altLang="en-US" sz="900" b="1" smtClean="0"/>
            <a:t>失业保险</a:t>
          </a:r>
          <a:endParaRPr lang="en-US" sz="900" b="1"/>
        </a:p>
      </dgm:t>
    </dgm:pt>
    <dgm:pt modelId="{3E489888-AE57-4A67-99BA-0C4960BD8272}" type="sibTrans" cxnId="{0F38A85F-FBCC-4204-A4A6-BF6A5BAE7445}">
      <dgm:prSet/>
      <dgm:spPr/>
      <dgm:t>
        <a:bodyPr/>
        <a:lstStyle/>
        <a:p>
          <a:endParaRPr lang="en-US"/>
        </a:p>
      </dgm:t>
    </dgm:pt>
    <dgm:pt modelId="{7CAFE2DE-093F-4169-94C7-67245DD93B2B}" type="sibTrans" cxnId="{6DD26738-26D1-4F35-A466-69C8E972C16F}">
      <dgm:prSet/>
      <dgm:spPr/>
      <dgm:t>
        <a:bodyPr/>
        <a:lstStyle/>
        <a:p>
          <a:endParaRPr lang="en-US"/>
        </a:p>
      </dgm:t>
    </dgm:pt>
    <dgm:pt modelId="{74421279-DF00-40E1-B5F3-7BB7411AACA7}" type="sibTrans" cxnId="{0B3C899A-A620-46DB-9B26-E8CCF6C51167}">
      <dgm:prSet/>
      <dgm:spPr/>
      <dgm:t>
        <a:bodyPr/>
        <a:lstStyle/>
        <a:p>
          <a:endParaRPr lang="en-US"/>
        </a:p>
      </dgm:t>
    </dgm:pt>
    <dgm:pt modelId="{2E6AEADA-490A-4F78-B77A-5B9276D8BF89}" type="parTrans" cxnId="{E208127F-59C5-4552-AAFE-1E2D3AEC0E72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82F19642-E22B-4322-B412-C118FC448FEE}">
      <dgm:prSet custT="1"/>
      <dgm:spPr>
        <a:solidFill>
          <a:srgbClr val="92D050"/>
        </a:solidFill>
        <a:ln>
          <a:noFill/>
        </a:ln>
      </dgm:spPr>
      <dgm:t>
        <a:bodyPr/>
        <a:lstStyle/>
        <a:p>
          <a:r>
            <a:rPr lang="zh-CN" altLang="en-US" sz="900" b="1" smtClean="0"/>
            <a:t>保定</a:t>
          </a:r>
          <a:endParaRPr lang="en-US" sz="900" b="1"/>
        </a:p>
      </dgm:t>
    </dgm:pt>
    <dgm:pt modelId="{3C1C453C-F2AC-48DF-AAF9-75F47630912F}" type="sibTrans" cxnId="{E208127F-59C5-4552-AAFE-1E2D3AEC0E72}">
      <dgm:prSet/>
      <dgm:spPr/>
      <dgm:t>
        <a:bodyPr/>
        <a:lstStyle/>
        <a:p>
          <a:endParaRPr lang="en-US"/>
        </a:p>
      </dgm:t>
    </dgm:pt>
    <dgm:pt modelId="{F02D0B7A-7B13-4216-B41E-241C624E1F8C}" type="parTrans" cxnId="{80B1C67C-421D-48D5-B618-BAAD82FF0016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86648B49-A780-4DB9-BF1D-A1B65C44ACF9}">
      <dgm:prSet custT="1"/>
      <dgm:spPr>
        <a:solidFill>
          <a:srgbClr val="92D050"/>
        </a:solidFill>
        <a:ln>
          <a:noFill/>
        </a:ln>
      </dgm:spPr>
      <dgm:t>
        <a:bodyPr/>
        <a:lstStyle/>
        <a:p>
          <a:r>
            <a:rPr lang="zh-CN" altLang="en-US" sz="900" b="1" smtClean="0"/>
            <a:t>张家口</a:t>
          </a:r>
          <a:endParaRPr lang="en-US" sz="900" b="1"/>
        </a:p>
      </dgm:t>
    </dgm:pt>
    <dgm:pt modelId="{89322C6E-1B76-42FE-99DE-F74A57E62946}" type="sibTrans" cxnId="{80B1C67C-421D-48D5-B618-BAAD82FF0016}">
      <dgm:prSet/>
      <dgm:spPr/>
      <dgm:t>
        <a:bodyPr/>
        <a:lstStyle/>
        <a:p>
          <a:endParaRPr lang="en-US"/>
        </a:p>
      </dgm:t>
    </dgm:pt>
    <dgm:pt modelId="{85CF86E3-5036-4F6C-8462-706A417BA2CA}" type="sibTrans" cxnId="{EA67CAC1-C73F-48E0-B4A2-4FB8C8DD927B}">
      <dgm:prSet/>
      <dgm:spPr/>
      <dgm:t>
        <a:bodyPr/>
        <a:lstStyle/>
        <a:p>
          <a:endParaRPr lang="en-US"/>
        </a:p>
      </dgm:t>
    </dgm:pt>
    <dgm:pt modelId="{064D50D1-FCC8-4F00-9DC5-ED186C4A9F91}" type="parTrans" cxnId="{B2A08B93-6864-4CF9-A265-4A9780F2FF46}">
      <dgm:prSet/>
      <dgm:spPr/>
      <dgm:t>
        <a:bodyPr/>
        <a:lstStyle/>
        <a:p>
          <a:endParaRPr lang="en-US"/>
        </a:p>
      </dgm:t>
    </dgm:pt>
    <dgm:pt modelId="{8D46BAFF-B9F0-40EE-AA31-29D6119A0385}">
      <dgm:prSet phldrT="[Text]" custT="1"/>
      <dgm:spPr>
        <a:noFill/>
        <a:ln w="19050">
          <a:solidFill>
            <a:srgbClr val="3333FF"/>
          </a:solidFill>
          <a:prstDash val="sysDot"/>
        </a:ln>
      </dgm:spPr>
      <dgm:t>
        <a:bodyPr/>
        <a:lstStyle/>
        <a:p>
          <a:r>
            <a:rPr lang="zh-CN" altLang="en-US" sz="1400" smtClean="0"/>
            <a:t>福利市场</a:t>
          </a:r>
          <a:endParaRPr lang="en-US" sz="1400"/>
        </a:p>
      </dgm:t>
    </dgm:pt>
    <dgm:pt modelId="{ABA8B3D2-A4C2-4FD9-97AB-8568F248496D}" type="sibTrans" cxnId="{B2A08B93-6864-4CF9-A265-4A9780F2FF46}">
      <dgm:prSet/>
      <dgm:spPr/>
      <dgm:t>
        <a:bodyPr/>
        <a:lstStyle/>
        <a:p>
          <a:endParaRPr lang="en-US"/>
        </a:p>
      </dgm:t>
    </dgm:pt>
    <dgm:pt modelId="{8F7B9E0E-DF4C-49E2-A321-2B01E6B78AE3}" type="parTrans" cxnId="{5D2D7A3A-BC37-4941-A9C9-D50FE0813941}">
      <dgm:prSet/>
      <dgm:spPr/>
      <dgm:t>
        <a:bodyPr/>
        <a:lstStyle/>
        <a:p>
          <a:endParaRPr lang="en-US"/>
        </a:p>
      </dgm:t>
    </dgm:pt>
    <dgm:pt modelId="{C3401179-98E1-4D04-A518-E48FCEC9D8F5}">
      <dgm:prSet phldrT="[Text]" custT="1"/>
      <dgm:spPr>
        <a:noFill/>
        <a:ln w="19050">
          <a:solidFill>
            <a:srgbClr val="92D050"/>
          </a:solidFill>
          <a:prstDash val="sysDot"/>
        </a:ln>
      </dgm:spPr>
      <dgm:t>
        <a:bodyPr/>
        <a:lstStyle/>
        <a:p>
          <a:r>
            <a:rPr lang="zh-CN" altLang="en-US" sz="1400" smtClean="0"/>
            <a:t>缴纳地</a:t>
          </a:r>
          <a:endParaRPr lang="en-US" sz="1400"/>
        </a:p>
      </dgm:t>
    </dgm:pt>
    <dgm:pt modelId="{AF592872-A40F-4362-9EDD-361B8DB3B862}" type="sibTrans" cxnId="{5D2D7A3A-BC37-4941-A9C9-D50FE0813941}">
      <dgm:prSet/>
      <dgm:spPr/>
      <dgm:t>
        <a:bodyPr/>
        <a:lstStyle/>
        <a:p>
          <a:endParaRPr lang="en-US"/>
        </a:p>
      </dgm:t>
    </dgm:pt>
    <dgm:pt modelId="{0EC74374-1DEA-4FCA-B9D3-8162BC9EDF03}" type="parTrans" cxnId="{77B7A15E-D031-47E9-A18B-21203A4A79EF}">
      <dgm:prSet/>
      <dgm:spPr/>
      <dgm:t>
        <a:bodyPr/>
        <a:lstStyle/>
        <a:p>
          <a:endParaRPr lang="en-US"/>
        </a:p>
      </dgm:t>
    </dgm:pt>
    <dgm:pt modelId="{3B8A48DB-BA33-4A87-A8C0-C7BC3DA45DDE}">
      <dgm:prSet phldrT="[Text]" custT="1"/>
      <dgm:spPr>
        <a:noFill/>
        <a:ln w="19050">
          <a:solidFill>
            <a:srgbClr val="FFC000"/>
          </a:solidFill>
          <a:prstDash val="sysDot"/>
        </a:ln>
      </dgm:spPr>
      <dgm:t>
        <a:bodyPr/>
        <a:lstStyle/>
        <a:p>
          <a:r>
            <a:rPr lang="zh-CN" altLang="en-US" sz="1400" smtClean="0"/>
            <a:t>社保局</a:t>
          </a:r>
          <a:endParaRPr lang="en-US" sz="1400"/>
        </a:p>
      </dgm:t>
    </dgm:pt>
    <dgm:pt modelId="{C14F2E88-10E5-4671-8EA2-40F0C0B2F754}" type="sibTrans" cxnId="{77B7A15E-D031-47E9-A18B-21203A4A79EF}">
      <dgm:prSet/>
      <dgm:spPr/>
      <dgm:t>
        <a:bodyPr/>
        <a:lstStyle/>
        <a:p>
          <a:endParaRPr lang="en-US"/>
        </a:p>
      </dgm:t>
    </dgm:pt>
    <dgm:pt modelId="{EEEC4A02-623C-4A0C-8620-5057D3A8055E}" type="parTrans" cxnId="{939056A0-8BD3-4B47-B28F-C620415189E9}">
      <dgm:prSet/>
      <dgm:spPr/>
      <dgm:t>
        <a:bodyPr/>
        <a:lstStyle/>
        <a:p>
          <a:endParaRPr lang="en-US"/>
        </a:p>
      </dgm:t>
    </dgm:pt>
    <dgm:pt modelId="{BDFE0C98-64A4-4D6D-BB4C-D449D5A32EA5}">
      <dgm:prSet phldrT="[Text]" custT="1"/>
      <dgm:spPr>
        <a:noFill/>
        <a:ln w="19050">
          <a:solidFill>
            <a:schemeClr val="accent1">
              <a:lumMod val="50000"/>
            </a:schemeClr>
          </a:solidFill>
          <a:prstDash val="sysDot"/>
        </a:ln>
      </dgm:spPr>
      <dgm:t>
        <a:bodyPr/>
        <a:lstStyle/>
        <a:p>
          <a:r>
            <a:rPr lang="zh-CN" altLang="en-US" sz="1400" smtClean="0"/>
            <a:t>险种</a:t>
          </a:r>
          <a:endParaRPr lang="en-US" sz="1400"/>
        </a:p>
      </dgm:t>
    </dgm:pt>
    <dgm:pt modelId="{BB185004-376E-4F34-9A5C-87B28BE0E91E}" type="sibTrans" cxnId="{939056A0-8BD3-4B47-B28F-C620415189E9}">
      <dgm:prSet/>
      <dgm:spPr/>
      <dgm:t>
        <a:bodyPr/>
        <a:lstStyle/>
        <a:p>
          <a:endParaRPr lang="en-US"/>
        </a:p>
      </dgm:t>
    </dgm:pt>
    <dgm:pt modelId="{8A2848D5-A832-416D-88A0-91081EA7C20F}" type="pres">
      <dgm:prSet presAssocID="{1A16B714-9148-41C4-AE0A-1396CEC8F563}" presName="mainComposite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F7C2F29-CD64-45F2-AC64-151B3731D627}" type="pres">
      <dgm:prSet presAssocID="{1A16B714-9148-41C4-AE0A-1396CEC8F563}" presName="hierFlow"/>
      <dgm:spPr/>
      <dgm:t>
        <a:bodyPr/>
        <a:lstStyle/>
        <a:p/>
      </dgm:t>
    </dgm:pt>
    <dgm:pt modelId="{C2A5AAD9-D81C-43ED-8679-7F26124E673B}" type="pres">
      <dgm:prSet presAssocID="{1A16B714-9148-41C4-AE0A-1396CEC8F563}" presName="firstBuf"/>
      <dgm:spPr/>
      <dgm:t>
        <a:bodyPr/>
        <a:lstStyle/>
        <a:p/>
      </dgm:t>
    </dgm:pt>
    <dgm:pt modelId="{E3138C79-0AE1-4898-86CE-A4C8AF9E132D}" type="pres">
      <dgm:prSet presAssocID="{1A16B714-9148-41C4-AE0A-1396CEC8F563}" presName="hierChild1">
        <dgm:presLayoutVars>
          <dgm:chPref val="1"/>
          <dgm:animOne val="branch"/>
          <dgm:animLvl val="lvl"/>
        </dgm:presLayoutVars>
      </dgm:prSet>
      <dgm:spPr/>
      <dgm:t>
        <a:bodyPr/>
        <a:lstStyle/>
        <a:p/>
      </dgm:t>
    </dgm:pt>
    <dgm:pt modelId="{9F3AB6FC-ABBB-4B96-BC1C-6D6F964F916C}" type="pres">
      <dgm:prSet presAssocID="{72AEB9A6-5095-484B-92BF-71DE5E36BD7D}" presName="Name17"/>
      <dgm:spPr/>
      <dgm:t>
        <a:bodyPr/>
        <a:lstStyle/>
        <a:p/>
      </dgm:t>
    </dgm:pt>
    <dgm:pt modelId="{AA5C6070-F323-4861-A909-10C7BB287697}" type="pres">
      <dgm:prSet presAssocID="{72AEB9A6-5095-484B-92BF-71DE5E36BD7D}" presName="level1Shape" presStyleLbl="node0" presStyleCnt="1" custLinFactY="-100000" custLinFactNeighborX="-17121" custLinFactNeighborY="-10076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A0D2626-CA74-4792-A489-CCBE50A1893C}" type="pres">
      <dgm:prSet presAssocID="{72AEB9A6-5095-484B-92BF-71DE5E36BD7D}" presName="hierChild2"/>
      <dgm:spPr/>
      <dgm:t>
        <a:bodyPr/>
        <a:lstStyle/>
        <a:p/>
      </dgm:t>
    </dgm:pt>
    <dgm:pt modelId="{9A323F8D-01D1-4B30-B461-25D380B5DD2A}" type="pres">
      <dgm:prSet presAssocID="{305A4CC4-C225-4C20-AE39-CB5478DE4CEB}" presName="Name25" presStyleLbl="parChTrans1D2" presStyleCnt="3"/>
      <dgm:spPr/>
      <dgm:t>
        <a:bodyPr/>
        <a:lstStyle/>
        <a:p>
          <a:endParaRPr lang="en-US"/>
        </a:p>
      </dgm:t>
    </dgm:pt>
    <dgm:pt modelId="{A2DD75A1-8389-4DD4-B68B-BE2AB7B32819}" type="pres">
      <dgm:prSet presAssocID="{305A4CC4-C225-4C20-AE39-CB5478DE4CEB}" presName="connTx" presStyleLbl="parChTrans2D2" presStyleCnt="3"/>
      <dgm:spPr/>
      <dgm:t>
        <a:bodyPr/>
        <a:lstStyle/>
        <a:p>
          <a:endParaRPr lang="en-US"/>
        </a:p>
      </dgm:t>
    </dgm:pt>
    <dgm:pt modelId="{3FF93EA4-BBFC-488A-8FE3-D4DA3DCFE533}" type="pres">
      <dgm:prSet presAssocID="{FCCCD4DA-D280-4561-85AC-1EC699E6BCA8}" presName="Name30"/>
      <dgm:spPr/>
      <dgm:t>
        <a:bodyPr/>
        <a:lstStyle/>
        <a:p/>
      </dgm:t>
    </dgm:pt>
    <dgm:pt modelId="{041C9F12-E3DA-44C0-BE9A-026657C58D42}" type="pres">
      <dgm:prSet presAssocID="{FCCCD4DA-D280-4561-85AC-1EC699E6BCA8}" presName="level2Shape" presStyleLbl="node2" presStyleCnt="3" custLinFactNeighborX="308" custLinFactNeighborY="-85764"/>
      <dgm:spPr/>
      <dgm:t>
        <a:bodyPr/>
        <a:lstStyle/>
        <a:p>
          <a:endParaRPr lang="en-US"/>
        </a:p>
      </dgm:t>
    </dgm:pt>
    <dgm:pt modelId="{A21DC5BA-1F35-475E-A116-D0C0DB24362C}" type="pres">
      <dgm:prSet presAssocID="{FCCCD4DA-D280-4561-85AC-1EC699E6BCA8}" presName="hierChild3"/>
      <dgm:spPr/>
      <dgm:t>
        <a:bodyPr/>
        <a:lstStyle/>
        <a:p/>
      </dgm:t>
    </dgm:pt>
    <dgm:pt modelId="{773C83F4-762E-465C-ACA7-8892E695197D}" type="pres">
      <dgm:prSet presAssocID="{D6C0EDD0-EABD-4F52-B999-900D460908F8}" presName="Name25" presStyleLbl="parChTrans1D3" presStyleCnt="4"/>
      <dgm:spPr/>
      <dgm:t>
        <a:bodyPr/>
        <a:lstStyle/>
        <a:p>
          <a:endParaRPr lang="en-US"/>
        </a:p>
      </dgm:t>
    </dgm:pt>
    <dgm:pt modelId="{EDC0AEEE-8FE9-4A1A-A5E5-38160B00E674}" type="pres">
      <dgm:prSet presAssocID="{D6C0EDD0-EABD-4F52-B999-900D460908F8}" presName="connTx" presStyleLbl="parChTrans2D3" presStyleCnt="4"/>
      <dgm:spPr/>
      <dgm:t>
        <a:bodyPr/>
        <a:lstStyle/>
        <a:p>
          <a:endParaRPr lang="en-US"/>
        </a:p>
      </dgm:t>
    </dgm:pt>
    <dgm:pt modelId="{A4ECF897-A8DB-4420-8570-5602260C737C}" type="pres">
      <dgm:prSet presAssocID="{D1A697EA-B091-4E3B-9EFD-4754075EBE3F}" presName="Name30"/>
      <dgm:spPr/>
      <dgm:t>
        <a:bodyPr/>
        <a:lstStyle/>
        <a:p/>
      </dgm:t>
    </dgm:pt>
    <dgm:pt modelId="{B9173457-C55E-4935-A7AF-F5DE4783C3D0}" type="pres">
      <dgm:prSet presAssocID="{D1A697EA-B091-4E3B-9EFD-4754075EBE3F}" presName="level2Shape" presStyleLbl="node3" presStyleCnt="4" custLinFactY="-16453" custLinFactNeighborX="12271" custLinFactNeighborY="-100000"/>
      <dgm:spPr/>
      <dgm:t>
        <a:bodyPr/>
        <a:lstStyle/>
        <a:p>
          <a:endParaRPr lang="en-US"/>
        </a:p>
      </dgm:t>
    </dgm:pt>
    <dgm:pt modelId="{16571A41-1D56-4442-905A-808C89BF28E4}" type="pres">
      <dgm:prSet presAssocID="{D1A697EA-B091-4E3B-9EFD-4754075EBE3F}" presName="hierChild3"/>
      <dgm:spPr/>
      <dgm:t>
        <a:bodyPr/>
        <a:lstStyle/>
        <a:p/>
      </dgm:t>
    </dgm:pt>
    <dgm:pt modelId="{E48D0BAA-4478-4573-A0C1-8D4FABF27937}" type="pres">
      <dgm:prSet presAssocID="{88D3B52B-A825-4546-B759-38BCEEC3E127}" presName="Name25" presStyleLbl="parChTrans1D4" presStyleCnt="6"/>
      <dgm:spPr/>
      <dgm:t>
        <a:bodyPr/>
        <a:lstStyle/>
        <a:p>
          <a:endParaRPr lang="en-US"/>
        </a:p>
      </dgm:t>
    </dgm:pt>
    <dgm:pt modelId="{4648691E-49A9-4015-83D9-E341A6C6485C}" type="pres">
      <dgm:prSet presAssocID="{88D3B52B-A825-4546-B759-38BCEEC3E127}" presName="connTx" presStyleLbl="parChTrans2D4" presStyleCnt="6"/>
      <dgm:spPr/>
      <dgm:t>
        <a:bodyPr/>
        <a:lstStyle/>
        <a:p>
          <a:endParaRPr lang="en-US"/>
        </a:p>
      </dgm:t>
    </dgm:pt>
    <dgm:pt modelId="{54DCFAE9-9060-4EE0-8322-522D40FC0C84}" type="pres">
      <dgm:prSet presAssocID="{3AE86014-B892-48B6-B00C-C2CF9447D74D}" presName="Name30"/>
      <dgm:spPr/>
      <dgm:t>
        <a:bodyPr/>
        <a:lstStyle/>
        <a:p/>
      </dgm:t>
    </dgm:pt>
    <dgm:pt modelId="{1F56AD02-8E26-4788-A0B8-3D6F99F60C50}" type="pres">
      <dgm:prSet presAssocID="{3AE86014-B892-48B6-B00C-C2CF9447D74D}" presName="level2Shape" presStyleLbl="node4" presStyleCnt="6" custLinFactY="-18574" custLinFactNeighborX="32985" custLinFactNeighborY="-100000"/>
      <dgm:spPr/>
      <dgm:t>
        <a:bodyPr/>
        <a:lstStyle/>
        <a:p>
          <a:endParaRPr lang="en-US"/>
        </a:p>
      </dgm:t>
    </dgm:pt>
    <dgm:pt modelId="{15648EC0-C0C8-4315-9A57-8A5D26218685}" type="pres">
      <dgm:prSet presAssocID="{3AE86014-B892-48B6-B00C-C2CF9447D74D}" presName="hierChild3"/>
      <dgm:spPr/>
      <dgm:t>
        <a:bodyPr/>
        <a:lstStyle/>
        <a:p/>
      </dgm:t>
    </dgm:pt>
    <dgm:pt modelId="{A633682C-2BB3-4A2D-8A43-EF32CD502A45}" type="pres">
      <dgm:prSet presAssocID="{9DC4E6D8-F5D7-46B4-A68F-505FF2FCB53F}" presName="Name25" presStyleLbl="parChTrans1D3" presStyleIdx="1" presStyleCnt="4"/>
      <dgm:spPr/>
      <dgm:t>
        <a:bodyPr/>
        <a:lstStyle/>
        <a:p>
          <a:endParaRPr lang="en-US"/>
        </a:p>
      </dgm:t>
    </dgm:pt>
    <dgm:pt modelId="{694AE720-842E-4280-A9A2-970F80091027}" type="pres">
      <dgm:prSet presAssocID="{9DC4E6D8-F5D7-46B4-A68F-505FF2FCB53F}" presName="connTx" presStyleLbl="parChTrans2D3" presStyleIdx="1" presStyleCnt="4"/>
      <dgm:spPr/>
      <dgm:t>
        <a:bodyPr/>
        <a:lstStyle/>
        <a:p>
          <a:endParaRPr lang="en-US"/>
        </a:p>
      </dgm:t>
    </dgm:pt>
    <dgm:pt modelId="{7A202F8A-1132-4452-BBEB-DB110894E1EB}" type="pres">
      <dgm:prSet presAssocID="{BE0DED9B-1607-4A5A-A431-DED572DC095A}" presName="Name30"/>
      <dgm:spPr/>
      <dgm:t>
        <a:bodyPr/>
        <a:lstStyle/>
        <a:p/>
      </dgm:t>
    </dgm:pt>
    <dgm:pt modelId="{DE1483FE-F5CC-4DB3-AAAA-8D745FDDB62A}" type="pres">
      <dgm:prSet presAssocID="{BE0DED9B-1607-4A5A-A431-DED572DC095A}" presName="level2Shape" presStyleLbl="node3" presStyleIdx="1" presStyleCnt="4" custLinFactNeighborX="12271" custLinFactNeighborY="-93430"/>
      <dgm:spPr/>
      <dgm:t>
        <a:bodyPr/>
        <a:lstStyle/>
        <a:p>
          <a:endParaRPr lang="en-US"/>
        </a:p>
      </dgm:t>
    </dgm:pt>
    <dgm:pt modelId="{2AC4F455-E2CD-43EA-A586-E51221388206}" type="pres">
      <dgm:prSet presAssocID="{BE0DED9B-1607-4A5A-A431-DED572DC095A}" presName="hierChild3"/>
      <dgm:spPr/>
      <dgm:t>
        <a:bodyPr/>
        <a:lstStyle/>
        <a:p/>
      </dgm:t>
    </dgm:pt>
    <dgm:pt modelId="{40D9CC08-6E18-4B49-8238-13265171C8AC}" type="pres">
      <dgm:prSet presAssocID="{800CACAC-AA39-4366-B0DE-25CB4B731ADA}" presName="Name25" presStyleLbl="parChTrans1D4" presStyleIdx="1" presStyleCnt="6"/>
      <dgm:spPr/>
      <dgm:t>
        <a:bodyPr/>
        <a:lstStyle/>
        <a:p>
          <a:endParaRPr lang="en-US"/>
        </a:p>
      </dgm:t>
    </dgm:pt>
    <dgm:pt modelId="{030A6203-536F-4D85-B021-51AADD91D936}" type="pres">
      <dgm:prSet presAssocID="{800CACAC-AA39-4366-B0DE-25CB4B731ADA}" presName="connTx" presStyleLbl="parChTrans2D4" presStyleIdx="1" presStyleCnt="6"/>
      <dgm:spPr/>
      <dgm:t>
        <a:bodyPr/>
        <a:lstStyle/>
        <a:p>
          <a:endParaRPr lang="en-US"/>
        </a:p>
      </dgm:t>
    </dgm:pt>
    <dgm:pt modelId="{55A8CAEC-30D1-4A19-B7F7-5ECF5C708257}" type="pres">
      <dgm:prSet presAssocID="{778FFF04-0C32-4A82-B53D-254EC02BA55A}" presName="Name30"/>
      <dgm:spPr/>
      <dgm:t>
        <a:bodyPr/>
        <a:lstStyle/>
        <a:p/>
      </dgm:t>
    </dgm:pt>
    <dgm:pt modelId="{265DAEDF-F9B5-4E8F-B8FE-4A965C81D150}" type="pres">
      <dgm:prSet presAssocID="{778FFF04-0C32-4A82-B53D-254EC02BA55A}" presName="level2Shape" presStyleLbl="node4" presStyleIdx="1" presStyleCnt="6" custLinFactNeighborX="32985" custLinFactNeighborY="-97266"/>
      <dgm:spPr/>
      <dgm:t>
        <a:bodyPr/>
        <a:lstStyle/>
        <a:p>
          <a:endParaRPr lang="en-US"/>
        </a:p>
      </dgm:t>
    </dgm:pt>
    <dgm:pt modelId="{DE30D7F0-DB8E-4538-8662-E61CE7DB9A8C}" type="pres">
      <dgm:prSet presAssocID="{778FFF04-0C32-4A82-B53D-254EC02BA55A}" presName="hierChild3"/>
      <dgm:spPr/>
      <dgm:t>
        <a:bodyPr/>
        <a:lstStyle/>
        <a:p/>
      </dgm:t>
    </dgm:pt>
    <dgm:pt modelId="{1EB0FCEE-AE1A-496A-92D8-FF3D1EDEBDAD}" type="pres">
      <dgm:prSet presAssocID="{179AF59F-8A2E-4F99-8AF9-9FCA9F7E36A1}" presName="Name25" presStyleLbl="parChTrans1D4" presStyleIdx="2" presStyleCnt="6"/>
      <dgm:spPr/>
      <dgm:t>
        <a:bodyPr/>
        <a:lstStyle/>
        <a:p>
          <a:endParaRPr lang="en-US"/>
        </a:p>
      </dgm:t>
    </dgm:pt>
    <dgm:pt modelId="{0E8E1A98-6455-41ED-B02D-DFD60A345344}" type="pres">
      <dgm:prSet presAssocID="{179AF59F-8A2E-4F99-8AF9-9FCA9F7E36A1}" presName="connTx" presStyleLbl="parChTrans2D4" presStyleIdx="2" presStyleCnt="6"/>
      <dgm:spPr/>
      <dgm:t>
        <a:bodyPr/>
        <a:lstStyle/>
        <a:p>
          <a:endParaRPr lang="en-US"/>
        </a:p>
      </dgm:t>
    </dgm:pt>
    <dgm:pt modelId="{B9DF687D-0D70-4C4A-952E-5A52947DED58}" type="pres">
      <dgm:prSet presAssocID="{C140E59C-AEA5-4517-92AF-4854BB2C8A4E}" presName="Name30"/>
      <dgm:spPr/>
      <dgm:t>
        <a:bodyPr/>
        <a:lstStyle/>
        <a:p/>
      </dgm:t>
    </dgm:pt>
    <dgm:pt modelId="{F299F304-78B1-43AC-A6C4-9E5FD71B1F16}" type="pres">
      <dgm:prSet presAssocID="{C140E59C-AEA5-4517-92AF-4854BB2C8A4E}" presName="level2Shape" presStyleLbl="node4" presStyleIdx="2" presStyleCnt="6" custLinFactNeighborX="34271" custLinFactNeighborY="-86235"/>
      <dgm:spPr/>
      <dgm:t>
        <a:bodyPr/>
        <a:lstStyle/>
        <a:p>
          <a:endParaRPr lang="en-US"/>
        </a:p>
      </dgm:t>
    </dgm:pt>
    <dgm:pt modelId="{84AF0B4C-AE74-4B8E-A9CD-08A51F6E3491}" type="pres">
      <dgm:prSet presAssocID="{C140E59C-AEA5-4517-92AF-4854BB2C8A4E}" presName="hierChild3"/>
      <dgm:spPr/>
      <dgm:t>
        <a:bodyPr/>
        <a:lstStyle/>
        <a:p/>
      </dgm:t>
    </dgm:pt>
    <dgm:pt modelId="{234487EF-3EE0-4A86-86B3-D879CDE50FAD}" type="pres">
      <dgm:prSet presAssocID="{2DFC9B4A-D02C-4020-A929-18EC1681F6CF}" presName="Name25" presStyleLbl="parChTrans1D3" presStyleIdx="2" presStyleCnt="4"/>
      <dgm:spPr/>
      <dgm:t>
        <a:bodyPr/>
        <a:lstStyle/>
        <a:p>
          <a:endParaRPr lang="en-US"/>
        </a:p>
      </dgm:t>
    </dgm:pt>
    <dgm:pt modelId="{BE68E74B-AB10-4497-B898-4F2520F3D927}" type="pres">
      <dgm:prSet presAssocID="{2DFC9B4A-D02C-4020-A929-18EC1681F6CF}" presName="connTx" presStyleLbl="parChTrans2D3" presStyleIdx="2" presStyleCnt="4"/>
      <dgm:spPr/>
      <dgm:t>
        <a:bodyPr/>
        <a:lstStyle/>
        <a:p>
          <a:endParaRPr lang="en-US"/>
        </a:p>
      </dgm:t>
    </dgm:pt>
    <dgm:pt modelId="{AAB504E1-614A-4A53-AD2E-698C7A883DD0}" type="pres">
      <dgm:prSet presAssocID="{13BA8E4B-8C6F-49F3-B889-33024B5E6227}" presName="Name30"/>
      <dgm:spPr/>
      <dgm:t>
        <a:bodyPr/>
        <a:lstStyle/>
        <a:p/>
      </dgm:t>
    </dgm:pt>
    <dgm:pt modelId="{94602105-4848-4424-83D9-66853734C2C9}" type="pres">
      <dgm:prSet presAssocID="{13BA8E4B-8C6F-49F3-B889-33024B5E6227}" presName="level2Shape" presStyleLbl="node3" presStyleIdx="2" presStyleCnt="4" custLinFactNeighborX="12271" custLinFactNeighborY="-65065"/>
      <dgm:spPr/>
      <dgm:t>
        <a:bodyPr/>
        <a:lstStyle/>
        <a:p>
          <a:endParaRPr lang="en-US"/>
        </a:p>
      </dgm:t>
    </dgm:pt>
    <dgm:pt modelId="{ED49D1CD-7F6F-455E-8A52-B5D9F41CDFD9}" type="pres">
      <dgm:prSet presAssocID="{13BA8E4B-8C6F-49F3-B889-33024B5E6227}" presName="hierChild3"/>
      <dgm:spPr/>
      <dgm:t>
        <a:bodyPr/>
        <a:lstStyle/>
        <a:p/>
      </dgm:t>
    </dgm:pt>
    <dgm:pt modelId="{BF3D921E-85AF-47D9-99CB-448F4E8375BD}" type="pres">
      <dgm:prSet presAssocID="{10A20CB9-3897-4AC8-B861-72EBECE0F1C4}" presName="Name25" presStyleLbl="parChTrans1D4" presStyleIdx="3" presStyleCnt="6"/>
      <dgm:spPr/>
      <dgm:t>
        <a:bodyPr/>
        <a:lstStyle/>
        <a:p>
          <a:endParaRPr lang="en-US"/>
        </a:p>
      </dgm:t>
    </dgm:pt>
    <dgm:pt modelId="{A9D151EC-91DE-4E9B-862C-144EEBB6B6E0}" type="pres">
      <dgm:prSet presAssocID="{10A20CB9-3897-4AC8-B861-72EBECE0F1C4}" presName="connTx" presStyleLbl="parChTrans2D4" presStyleIdx="3" presStyleCnt="6"/>
      <dgm:spPr/>
      <dgm:t>
        <a:bodyPr/>
        <a:lstStyle/>
        <a:p>
          <a:endParaRPr lang="en-US"/>
        </a:p>
      </dgm:t>
    </dgm:pt>
    <dgm:pt modelId="{C0078ADF-5318-4CA2-BCD8-2E6E7CA70705}" type="pres">
      <dgm:prSet presAssocID="{894989A1-39B9-4906-B13E-6A9332B3F243}" presName="Name30"/>
      <dgm:spPr/>
      <dgm:t>
        <a:bodyPr/>
        <a:lstStyle/>
        <a:p/>
      </dgm:t>
    </dgm:pt>
    <dgm:pt modelId="{7660EAA9-EFA5-4F34-AFA4-4D91D70A8A8C}" type="pres">
      <dgm:prSet presAssocID="{894989A1-39B9-4906-B13E-6A9332B3F243}" presName="level2Shape" presStyleLbl="node4" presStyleIdx="3" presStyleCnt="6" custLinFactNeighborX="32985" custLinFactNeighborY="-66428"/>
      <dgm:spPr/>
      <dgm:t>
        <a:bodyPr/>
        <a:lstStyle/>
        <a:p>
          <a:endParaRPr lang="en-US"/>
        </a:p>
      </dgm:t>
    </dgm:pt>
    <dgm:pt modelId="{361711C8-FE61-4F7A-8201-A0367D4D3CCC}" type="pres">
      <dgm:prSet presAssocID="{894989A1-39B9-4906-B13E-6A9332B3F243}" presName="hierChild3"/>
      <dgm:spPr/>
      <dgm:t>
        <a:bodyPr/>
        <a:lstStyle/>
        <a:p/>
      </dgm:t>
    </dgm:pt>
    <dgm:pt modelId="{07D391FC-6697-40DE-B1FA-6F1EA917E525}" type="pres">
      <dgm:prSet presAssocID="{536A40E9-F08C-4A90-9495-E033990D664A}" presName="Name25" presStyleLbl="parChTrans1D4" presStyleIdx="4" presStyleCnt="6"/>
      <dgm:spPr/>
      <dgm:t>
        <a:bodyPr/>
        <a:lstStyle/>
        <a:p>
          <a:endParaRPr lang="en-US"/>
        </a:p>
      </dgm:t>
    </dgm:pt>
    <dgm:pt modelId="{E5342412-DB99-470F-A52A-32BC48D74468}" type="pres">
      <dgm:prSet presAssocID="{536A40E9-F08C-4A90-9495-E033990D664A}" presName="connTx" presStyleLbl="parChTrans2D4" presStyleIdx="4" presStyleCnt="6"/>
      <dgm:spPr/>
      <dgm:t>
        <a:bodyPr/>
        <a:lstStyle/>
        <a:p>
          <a:endParaRPr lang="en-US"/>
        </a:p>
      </dgm:t>
    </dgm:pt>
    <dgm:pt modelId="{C7208A95-A523-4F05-BBA8-F684E08C24A3}" type="pres">
      <dgm:prSet presAssocID="{6BA93494-F602-4982-B258-BB2241F7C119}" presName="Name30"/>
      <dgm:spPr/>
      <dgm:t>
        <a:bodyPr/>
        <a:lstStyle/>
        <a:p/>
      </dgm:t>
    </dgm:pt>
    <dgm:pt modelId="{9C500BA0-EDC9-45E9-9C17-E5DF2940F575}" type="pres">
      <dgm:prSet presAssocID="{6BA93494-F602-4982-B258-BB2241F7C119}" presName="level2Shape" presStyleLbl="node4" presStyleIdx="4" presStyleCnt="6" custLinFactNeighborX="33271" custLinFactNeighborY="-58697"/>
      <dgm:spPr/>
      <dgm:t>
        <a:bodyPr/>
        <a:lstStyle/>
        <a:p>
          <a:endParaRPr lang="en-US"/>
        </a:p>
      </dgm:t>
    </dgm:pt>
    <dgm:pt modelId="{E44792B4-CDAB-4430-841F-F193CB70ED0D}" type="pres">
      <dgm:prSet presAssocID="{6BA93494-F602-4982-B258-BB2241F7C119}" presName="hierChild3"/>
      <dgm:spPr/>
      <dgm:t>
        <a:bodyPr/>
        <a:lstStyle/>
        <a:p/>
      </dgm:t>
    </dgm:pt>
    <dgm:pt modelId="{55394605-9364-448A-956E-627A5AFA8B70}" type="pres">
      <dgm:prSet presAssocID="{8E424339-ED8F-41A0-9E05-9CCA18B68FC2}" presName="Name25" presStyleLbl="parChTrans1D3" presStyleIdx="3" presStyleCnt="4"/>
      <dgm:spPr/>
      <dgm:t>
        <a:bodyPr/>
        <a:lstStyle/>
        <a:p>
          <a:endParaRPr lang="en-US"/>
        </a:p>
      </dgm:t>
    </dgm:pt>
    <dgm:pt modelId="{5E4718C3-8CF9-4743-84A5-904A65F8E775}" type="pres">
      <dgm:prSet presAssocID="{8E424339-ED8F-41A0-9E05-9CCA18B68FC2}" presName="connTx" presStyleLbl="parChTrans2D3" presStyleIdx="3" presStyleCnt="4"/>
      <dgm:spPr/>
      <dgm:t>
        <a:bodyPr/>
        <a:lstStyle/>
        <a:p>
          <a:endParaRPr lang="en-US"/>
        </a:p>
      </dgm:t>
    </dgm:pt>
    <dgm:pt modelId="{46E702D0-4183-4BDC-BB16-B35269A54804}" type="pres">
      <dgm:prSet presAssocID="{562E2A66-434E-4464-9E64-F80E3B6E3050}" presName="Name30"/>
      <dgm:spPr/>
      <dgm:t>
        <a:bodyPr/>
        <a:lstStyle/>
        <a:p/>
      </dgm:t>
    </dgm:pt>
    <dgm:pt modelId="{305626A0-E351-4D80-AAA4-90A6BC1396A5}" type="pres">
      <dgm:prSet presAssocID="{562E2A66-434E-4464-9E64-F80E3B6E3050}" presName="level2Shape" presStyleLbl="node3" presStyleIdx="3" presStyleCnt="4" custLinFactNeighborX="12271" custLinFactNeighborY="-49733"/>
      <dgm:spPr/>
      <dgm:t>
        <a:bodyPr/>
        <a:lstStyle/>
        <a:p>
          <a:endParaRPr lang="en-US"/>
        </a:p>
      </dgm:t>
    </dgm:pt>
    <dgm:pt modelId="{DB67F2D1-62FC-42C3-BE5E-4D1C428D50FC}" type="pres">
      <dgm:prSet presAssocID="{562E2A66-434E-4464-9E64-F80E3B6E3050}" presName="hierChild3"/>
      <dgm:spPr/>
      <dgm:t>
        <a:bodyPr/>
        <a:lstStyle/>
        <a:p/>
      </dgm:t>
    </dgm:pt>
    <dgm:pt modelId="{B8843F2E-41D2-49EB-B584-A0001A54B4BD}" type="pres">
      <dgm:prSet presAssocID="{5FC12C8E-640F-412F-8D8D-D6B8FDB5EEF7}" presName="Name25" presStyleLbl="parChTrans1D4" presStyleIdx="5" presStyleCnt="6"/>
      <dgm:spPr/>
      <dgm:t>
        <a:bodyPr/>
        <a:lstStyle/>
        <a:p>
          <a:endParaRPr lang="en-US"/>
        </a:p>
      </dgm:t>
    </dgm:pt>
    <dgm:pt modelId="{4B804726-1B98-4945-B0A1-B8015509B96E}" type="pres">
      <dgm:prSet presAssocID="{5FC12C8E-640F-412F-8D8D-D6B8FDB5EEF7}" presName="connTx" presStyleLbl="parChTrans2D4" presStyleIdx="5" presStyleCnt="6"/>
      <dgm:spPr/>
      <dgm:t>
        <a:bodyPr/>
        <a:lstStyle/>
        <a:p>
          <a:endParaRPr lang="en-US"/>
        </a:p>
      </dgm:t>
    </dgm:pt>
    <dgm:pt modelId="{0E0F73C1-C58F-4707-991D-240D699712E5}" type="pres">
      <dgm:prSet presAssocID="{9F5B5222-28EF-4E33-8846-794D5A67EE78}" presName="Name30"/>
      <dgm:spPr/>
      <dgm:t>
        <a:bodyPr/>
        <a:lstStyle/>
        <a:p/>
      </dgm:t>
    </dgm:pt>
    <dgm:pt modelId="{EC02FD07-5BBC-41E0-A7A7-5C1EEEA93A37}" type="pres">
      <dgm:prSet presAssocID="{9F5B5222-28EF-4E33-8846-794D5A67EE78}" presName="level2Shape" presStyleLbl="node4" presStyleIdx="5" presStyleCnt="6" custLinFactNeighborX="32985" custLinFactNeighborY="-46224"/>
      <dgm:spPr/>
      <dgm:t>
        <a:bodyPr/>
        <a:lstStyle/>
        <a:p>
          <a:endParaRPr lang="en-US"/>
        </a:p>
      </dgm:t>
    </dgm:pt>
    <dgm:pt modelId="{61C3449F-7DD9-40EB-B834-99CAE666F869}" type="pres">
      <dgm:prSet presAssocID="{9F5B5222-28EF-4E33-8846-794D5A67EE78}" presName="hierChild3"/>
      <dgm:spPr/>
      <dgm:t>
        <a:bodyPr/>
        <a:lstStyle/>
        <a:p/>
      </dgm:t>
    </dgm:pt>
    <dgm:pt modelId="{2A40186E-2BE6-4900-BAB4-E661DA589C7C}" type="pres">
      <dgm:prSet presAssocID="{2E6AEADA-490A-4F78-B77A-5B9276D8BF89}" presName="Name25" presStyleLbl="parChTrans1D2" presStyleIdx="1" presStyleCnt="3"/>
      <dgm:spPr/>
      <dgm:t>
        <a:bodyPr/>
        <a:lstStyle/>
        <a:p>
          <a:endParaRPr lang="en-US"/>
        </a:p>
      </dgm:t>
    </dgm:pt>
    <dgm:pt modelId="{48C91E22-E34C-4741-AB9F-7B394018FFA7}" type="pres">
      <dgm:prSet presAssocID="{2E6AEADA-490A-4F78-B77A-5B9276D8BF89}" presName="connTx" presStyleLbl="parChTrans2D2" presStyleIdx="1" presStyleCnt="3"/>
      <dgm:spPr/>
      <dgm:t>
        <a:bodyPr/>
        <a:lstStyle/>
        <a:p>
          <a:endParaRPr lang="en-US"/>
        </a:p>
      </dgm:t>
    </dgm:pt>
    <dgm:pt modelId="{794D496C-8987-4E90-A3F3-4BDFC37AF3AA}" type="pres">
      <dgm:prSet presAssocID="{82F19642-E22B-4322-B412-C118FC448FEE}" presName="Name30"/>
      <dgm:spPr/>
      <dgm:t>
        <a:bodyPr/>
        <a:lstStyle/>
        <a:p/>
      </dgm:t>
    </dgm:pt>
    <dgm:pt modelId="{7E35ED4C-CA51-4979-B72B-466FD9F3C74A}" type="pres">
      <dgm:prSet presAssocID="{82F19642-E22B-4322-B412-C118FC448FEE}" presName="level2Shape" presStyleLbl="node2" presStyleIdx="1" presStyleCnt="3" custLinFactY="-183228" custLinFactNeighborX="308" custLinFactNeighborY="-200000"/>
      <dgm:spPr/>
      <dgm:t>
        <a:bodyPr/>
        <a:lstStyle/>
        <a:p>
          <a:endParaRPr lang="en-US"/>
        </a:p>
      </dgm:t>
    </dgm:pt>
    <dgm:pt modelId="{F0846671-B31B-4208-BE1A-5895E7B072A0}" type="pres">
      <dgm:prSet presAssocID="{82F19642-E22B-4322-B412-C118FC448FEE}" presName="hierChild3"/>
      <dgm:spPr/>
      <dgm:t>
        <a:bodyPr/>
        <a:lstStyle/>
        <a:p/>
      </dgm:t>
    </dgm:pt>
    <dgm:pt modelId="{20CE80E5-4C01-4E4D-A15F-BB9F909AD3AB}" type="pres">
      <dgm:prSet presAssocID="{F02D0B7A-7B13-4216-B41E-241C624E1F8C}" presName="Name25" presStyleLbl="parChTrans1D2" presStyleIdx="2" presStyleCnt="3"/>
      <dgm:spPr/>
      <dgm:t>
        <a:bodyPr/>
        <a:lstStyle/>
        <a:p>
          <a:endParaRPr lang="en-US"/>
        </a:p>
      </dgm:t>
    </dgm:pt>
    <dgm:pt modelId="{F6E225BE-000C-4588-962C-ADD9106314A3}" type="pres">
      <dgm:prSet presAssocID="{F02D0B7A-7B13-4216-B41E-241C624E1F8C}" presName="connTx" presStyleLbl="parChTrans2D2" presStyleIdx="2" presStyleCnt="3"/>
      <dgm:spPr/>
      <dgm:t>
        <a:bodyPr/>
        <a:lstStyle/>
        <a:p>
          <a:endParaRPr lang="en-US"/>
        </a:p>
      </dgm:t>
    </dgm:pt>
    <dgm:pt modelId="{7257012D-96E6-408E-9E88-FF2B47CC8E55}" type="pres">
      <dgm:prSet presAssocID="{86648B49-A780-4DB9-BF1D-A1B65C44ACF9}" presName="Name30"/>
      <dgm:spPr/>
      <dgm:t>
        <a:bodyPr/>
        <a:lstStyle/>
        <a:p/>
      </dgm:t>
    </dgm:pt>
    <dgm:pt modelId="{689F9411-8546-4B24-A5A7-9E53C516018F}" type="pres">
      <dgm:prSet presAssocID="{86648B49-A780-4DB9-BF1D-A1B65C44ACF9}" presName="level2Shape" presStyleLbl="node2" presStyleIdx="2" presStyleCnt="3" custLinFactY="-42011" custLinFactNeighborX="308" custLinFactNeighborY="-100000"/>
      <dgm:spPr/>
      <dgm:t>
        <a:bodyPr/>
        <a:lstStyle/>
        <a:p>
          <a:endParaRPr lang="en-US"/>
        </a:p>
      </dgm:t>
    </dgm:pt>
    <dgm:pt modelId="{212EA0E7-5841-4D14-A073-EFB988F0AE0A}" type="pres">
      <dgm:prSet presAssocID="{86648B49-A780-4DB9-BF1D-A1B65C44ACF9}" presName="hierChild3"/>
      <dgm:spPr/>
      <dgm:t>
        <a:bodyPr/>
        <a:lstStyle/>
        <a:p/>
      </dgm:t>
    </dgm:pt>
    <dgm:pt modelId="{C6273175-BBD3-4162-A1E0-A9B9DAAC3885}" type="pres">
      <dgm:prSet presAssocID="{1A16B714-9148-41C4-AE0A-1396CEC8F563}" presName="bgShapesFlow"/>
      <dgm:spPr/>
      <dgm:t>
        <a:bodyPr/>
        <a:lstStyle/>
        <a:p/>
      </dgm:t>
    </dgm:pt>
    <dgm:pt modelId="{162C99E0-5C75-434A-AEC2-A6184CD609D3}" type="pres">
      <dgm:prSet presAssocID="{8D46BAFF-B9F0-40EE-AA31-29D6119A0385}" presName="rectComp"/>
      <dgm:spPr/>
      <dgm:t>
        <a:bodyPr/>
        <a:lstStyle/>
        <a:p/>
      </dgm:t>
    </dgm:pt>
    <dgm:pt modelId="{9D927F74-8C2F-4725-B729-0CBA5C47CA0C}" type="pres">
      <dgm:prSet presAssocID="{8D46BAFF-B9F0-40EE-AA31-29D6119A0385}" presName="bgRect" presStyleLbl="bgShp" presStyleCnt="4" custLinFactNeighborX="-14590"/>
      <dgm:spPr/>
      <dgm:t>
        <a:bodyPr/>
        <a:lstStyle/>
        <a:p>
          <a:endParaRPr lang="en-US"/>
        </a:p>
      </dgm:t>
    </dgm:pt>
    <dgm:pt modelId="{A5424550-B4C4-44BB-8328-A2B5D9B351F7}" type="pres">
      <dgm:prSet presAssocID="{8D46BAFF-B9F0-40EE-AA31-29D6119A0385}" presName="bgRectTx" presStyleLbl="bgShp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AAE77BD-97A3-4461-B7E0-5182A3F8F84B}" type="pres">
      <dgm:prSet presAssocID="{8D46BAFF-B9F0-40EE-AA31-29D6119A0385}" presName="spComp"/>
      <dgm:spPr/>
      <dgm:t>
        <a:bodyPr/>
        <a:lstStyle/>
        <a:p/>
      </dgm:t>
    </dgm:pt>
    <dgm:pt modelId="{7A58727E-8EE3-44E7-B87A-28223732145F}" type="pres">
      <dgm:prSet presAssocID="{8D46BAFF-B9F0-40EE-AA31-29D6119A0385}" presName="hSp"/>
      <dgm:spPr/>
      <dgm:t>
        <a:bodyPr/>
        <a:lstStyle/>
        <a:p/>
      </dgm:t>
    </dgm:pt>
    <dgm:pt modelId="{81190E8E-2097-4404-9826-E680B6B3265C}" type="pres">
      <dgm:prSet presAssocID="{C3401179-98E1-4D04-A518-E48FCEC9D8F5}" presName="rectComp"/>
      <dgm:spPr/>
      <dgm:t>
        <a:bodyPr/>
        <a:lstStyle/>
        <a:p/>
      </dgm:t>
    </dgm:pt>
    <dgm:pt modelId="{0E8FC4E5-7169-4019-BABB-F9358053FBB7}" type="pres">
      <dgm:prSet presAssocID="{C3401179-98E1-4D04-A518-E48FCEC9D8F5}" presName="bgRect" presStyleLbl="bgShp" presStyleIdx="1" presStyleCnt="4" custLinFactNeighborX="26"/>
      <dgm:spPr/>
      <dgm:t>
        <a:bodyPr/>
        <a:lstStyle/>
        <a:p>
          <a:endParaRPr lang="en-US"/>
        </a:p>
      </dgm:t>
    </dgm:pt>
    <dgm:pt modelId="{26C4DE7E-944D-4F80-B772-13E0E8066638}" type="pres">
      <dgm:prSet presAssocID="{C3401179-98E1-4D04-A518-E48FCEC9D8F5}" presName="bgRectTx" presStyleLbl="bgShp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E596944-9A06-44FF-ACE8-53A7F32238EE}" type="pres">
      <dgm:prSet presAssocID="{C3401179-98E1-4D04-A518-E48FCEC9D8F5}" presName="spComp"/>
      <dgm:spPr/>
      <dgm:t>
        <a:bodyPr/>
        <a:lstStyle/>
        <a:p/>
      </dgm:t>
    </dgm:pt>
    <dgm:pt modelId="{8AA5517A-5526-4E08-B600-2D054B64D764}" type="pres">
      <dgm:prSet presAssocID="{C3401179-98E1-4D04-A518-E48FCEC9D8F5}" presName="hSp"/>
      <dgm:spPr/>
      <dgm:t>
        <a:bodyPr/>
        <a:lstStyle/>
        <a:p/>
      </dgm:t>
    </dgm:pt>
    <dgm:pt modelId="{1587AA08-28E0-44A2-AE6B-4718FFBF27EC}" type="pres">
      <dgm:prSet presAssocID="{3B8A48DB-BA33-4A87-A8C0-C7BC3DA45DDE}" presName="rectComp"/>
      <dgm:spPr/>
      <dgm:t>
        <a:bodyPr/>
        <a:lstStyle/>
        <a:p/>
      </dgm:t>
    </dgm:pt>
    <dgm:pt modelId="{524196ED-0002-4E53-AF06-D614D0E2384B}" type="pres">
      <dgm:prSet presAssocID="{3B8A48DB-BA33-4A87-A8C0-C7BC3DA45DDE}" presName="bgRect" presStyleLbl="bgShp" presStyleIdx="2" presStyleCnt="4" custLinFactNeighborX="13103"/>
      <dgm:spPr/>
      <dgm:t>
        <a:bodyPr/>
        <a:lstStyle/>
        <a:p>
          <a:endParaRPr lang="en-US"/>
        </a:p>
      </dgm:t>
    </dgm:pt>
    <dgm:pt modelId="{FC33B2F2-4E50-4E0B-B765-EF8DC4E1903A}" type="pres">
      <dgm:prSet presAssocID="{3B8A48DB-BA33-4A87-A8C0-C7BC3DA45DDE}" presName="bgRectTx" presStyleLbl="bgShp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54E3509-8670-443C-98B2-B4A53EAAE624}" type="pres">
      <dgm:prSet presAssocID="{3B8A48DB-BA33-4A87-A8C0-C7BC3DA45DDE}" presName="spComp"/>
      <dgm:spPr/>
      <dgm:t>
        <a:bodyPr/>
        <a:lstStyle/>
        <a:p/>
      </dgm:t>
    </dgm:pt>
    <dgm:pt modelId="{5F860D4E-2A16-46CB-8539-6DD6D9C60B71}" type="pres">
      <dgm:prSet presAssocID="{3B8A48DB-BA33-4A87-A8C0-C7BC3DA45DDE}" presName="hSp"/>
      <dgm:spPr/>
      <dgm:t>
        <a:bodyPr/>
        <a:lstStyle/>
        <a:p/>
      </dgm:t>
    </dgm:pt>
    <dgm:pt modelId="{B4DE1357-5033-4416-8F05-BECD9A0FC491}" type="pres">
      <dgm:prSet presAssocID="{BDFE0C98-64A4-4D6D-BB4C-D449D5A32EA5}" presName="rectComp"/>
      <dgm:spPr/>
      <dgm:t>
        <a:bodyPr/>
        <a:lstStyle/>
        <a:p/>
      </dgm:t>
    </dgm:pt>
    <dgm:pt modelId="{775B0746-9DAF-48BA-BEF2-CC669607E5DB}" type="pres">
      <dgm:prSet presAssocID="{BDFE0C98-64A4-4D6D-BB4C-D449D5A32EA5}" presName="bgRect" presStyleLbl="bgShp" presStyleIdx="3" presStyleCnt="4" custLinFactNeighborX="27718"/>
      <dgm:spPr/>
      <dgm:t>
        <a:bodyPr/>
        <a:lstStyle/>
        <a:p>
          <a:endParaRPr lang="en-US"/>
        </a:p>
      </dgm:t>
    </dgm:pt>
    <dgm:pt modelId="{0E458325-8F8D-483B-8989-41F3760EEDBF}" type="pres">
      <dgm:prSet presAssocID="{BDFE0C98-64A4-4D6D-BB4C-D449D5A32EA5}" presName="bgRectTx" presStyleLbl="bgShp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A67CAC1-C73F-48E0-B4A2-4FB8C8DD927B}" srcId="{1A16B714-9148-41C4-AE0A-1396CEC8F563}" destId="{72AEB9A6-5095-484B-92BF-71DE5E36BD7D}" srcOrd="0" destOrd="0" parTransId="{6B2752C3-D717-4977-9174-FA7ACE88E9B1}" sibTransId="{85CF86E3-5036-4F6C-8462-706A417BA2CA}"/>
    <dgm:cxn modelId="{0B3C899A-A620-46DB-9B26-E8CCF6C51167}" srcId="{72AEB9A6-5095-484B-92BF-71DE5E36BD7D}" destId="{FCCCD4DA-D280-4561-85AC-1EC699E6BCA8}" srcOrd="0" destOrd="0" parTransId="{305A4CC4-C225-4C20-AE39-CB5478DE4CEB}" sibTransId="{74421279-DF00-40E1-B5F3-7BB7411AACA7}"/>
    <dgm:cxn modelId="{27C468E2-A214-4450-8C77-CC53227FEB44}" srcId="{FCCCD4DA-D280-4561-85AC-1EC699E6BCA8}" destId="{D1A697EA-B091-4E3B-9EFD-4754075EBE3F}" srcOrd="0" destOrd="0" parTransId="{D6C0EDD0-EABD-4F52-B999-900D460908F8}" sibTransId="{BBA7ECAA-2E41-4C53-A71E-3D9DC0884DBE}"/>
    <dgm:cxn modelId="{066037F0-EC08-4DF6-864C-0BA874978EDC}" srcId="{D1A697EA-B091-4E3B-9EFD-4754075EBE3F}" destId="{3AE86014-B892-48B6-B00C-C2CF9447D74D}" srcOrd="0" destOrd="0" parTransId="{88D3B52B-A825-4546-B759-38BCEEC3E127}" sibTransId="{5EA51760-856A-4B07-8902-829C31BAC308}"/>
    <dgm:cxn modelId="{157F9B45-F94A-42EE-ABB8-606853BDB0C8}" srcId="{FCCCD4DA-D280-4561-85AC-1EC699E6BCA8}" destId="{BE0DED9B-1607-4A5A-A431-DED572DC095A}" srcOrd="1" destOrd="0" parTransId="{9DC4E6D8-F5D7-46B4-A68F-505FF2FCB53F}" sibTransId="{726930CA-B05C-4FB6-BFF5-43298A939CB0}"/>
    <dgm:cxn modelId="{DF33C1AD-21A3-445C-9505-B55E935B88B6}" srcId="{BE0DED9B-1607-4A5A-A431-DED572DC095A}" destId="{778FFF04-0C32-4A82-B53D-254EC02BA55A}" srcOrd="0" destOrd="0" parTransId="{800CACAC-AA39-4366-B0DE-25CB4B731ADA}" sibTransId="{44572792-7B60-4D1D-9F25-1CECBA441145}"/>
    <dgm:cxn modelId="{EB9944F7-9C67-4B60-9B63-80A901AE8E3A}" srcId="{BE0DED9B-1607-4A5A-A431-DED572DC095A}" destId="{C140E59C-AEA5-4517-92AF-4854BB2C8A4E}" srcOrd="1" destOrd="0" parTransId="{179AF59F-8A2E-4F99-8AF9-9FCA9F7E36A1}" sibTransId="{97DA51C6-7FEB-4868-A41E-FE76E78B80D7}"/>
    <dgm:cxn modelId="{F13BF3CD-2389-45D3-91FE-BBB993FCCB1D}" srcId="{FCCCD4DA-D280-4561-85AC-1EC699E6BCA8}" destId="{13BA8E4B-8C6F-49F3-B889-33024B5E6227}" srcOrd="2" destOrd="0" parTransId="{2DFC9B4A-D02C-4020-A929-18EC1681F6CF}" sibTransId="{D8D4F075-1FA0-4D8B-A6D2-E542F442B3E6}"/>
    <dgm:cxn modelId="{8E96E8C8-1725-4A2F-96BB-C58BA802F058}" srcId="{13BA8E4B-8C6F-49F3-B889-33024B5E6227}" destId="{894989A1-39B9-4906-B13E-6A9332B3F243}" srcOrd="0" destOrd="0" parTransId="{10A20CB9-3897-4AC8-B861-72EBECE0F1C4}" sibTransId="{E9013E6A-13E6-4382-9C92-FCFC95103900}"/>
    <dgm:cxn modelId="{E5D28C92-5418-4E5D-9795-B1911D790F44}" srcId="{13BA8E4B-8C6F-49F3-B889-33024B5E6227}" destId="{6BA93494-F602-4982-B258-BB2241F7C119}" srcOrd="1" destOrd="0" parTransId="{536A40E9-F08C-4A90-9495-E033990D664A}" sibTransId="{2EB21C9B-2721-4BD5-A351-60AD340DC37F}"/>
    <dgm:cxn modelId="{6DD26738-26D1-4F35-A466-69C8E972C16F}" srcId="{FCCCD4DA-D280-4561-85AC-1EC699E6BCA8}" destId="{562E2A66-434E-4464-9E64-F80E3B6E3050}" srcOrd="3" destOrd="0" parTransId="{8E424339-ED8F-41A0-9E05-9CCA18B68FC2}" sibTransId="{7CAFE2DE-093F-4169-94C7-67245DD93B2B}"/>
    <dgm:cxn modelId="{0F38A85F-FBCC-4204-A4A6-BF6A5BAE7445}" srcId="{562E2A66-434E-4464-9E64-F80E3B6E3050}" destId="{9F5B5222-28EF-4E33-8846-794D5A67EE78}" srcOrd="0" destOrd="0" parTransId="{5FC12C8E-640F-412F-8D8D-D6B8FDB5EEF7}" sibTransId="{3E489888-AE57-4A67-99BA-0C4960BD8272}"/>
    <dgm:cxn modelId="{E208127F-59C5-4552-AAFE-1E2D3AEC0E72}" srcId="{72AEB9A6-5095-484B-92BF-71DE5E36BD7D}" destId="{82F19642-E22B-4322-B412-C118FC448FEE}" srcOrd="1" destOrd="0" parTransId="{2E6AEADA-490A-4F78-B77A-5B9276D8BF89}" sibTransId="{3C1C453C-F2AC-48DF-AAF9-75F47630912F}"/>
    <dgm:cxn modelId="{80B1C67C-421D-48D5-B618-BAAD82FF0016}" srcId="{72AEB9A6-5095-484B-92BF-71DE5E36BD7D}" destId="{86648B49-A780-4DB9-BF1D-A1B65C44ACF9}" srcOrd="2" destOrd="0" parTransId="{F02D0B7A-7B13-4216-B41E-241C624E1F8C}" sibTransId="{89322C6E-1B76-42FE-99DE-F74A57E62946}"/>
    <dgm:cxn modelId="{B2A08B93-6864-4CF9-A265-4A9780F2FF46}" srcId="{1A16B714-9148-41C4-AE0A-1396CEC8F563}" destId="{8D46BAFF-B9F0-40EE-AA31-29D6119A0385}" srcOrd="1" destOrd="0" parTransId="{064D50D1-FCC8-4F00-9DC5-ED186C4A9F91}" sibTransId="{ABA8B3D2-A4C2-4FD9-97AB-8568F248496D}"/>
    <dgm:cxn modelId="{5D2D7A3A-BC37-4941-A9C9-D50FE0813941}" srcId="{1A16B714-9148-41C4-AE0A-1396CEC8F563}" destId="{C3401179-98E1-4D04-A518-E48FCEC9D8F5}" srcOrd="2" destOrd="0" parTransId="{8F7B9E0E-DF4C-49E2-A321-2B01E6B78AE3}" sibTransId="{AF592872-A40F-4362-9EDD-361B8DB3B862}"/>
    <dgm:cxn modelId="{77B7A15E-D031-47E9-A18B-21203A4A79EF}" srcId="{1A16B714-9148-41C4-AE0A-1396CEC8F563}" destId="{3B8A48DB-BA33-4A87-A8C0-C7BC3DA45DDE}" srcOrd="3" destOrd="0" parTransId="{0EC74374-1DEA-4FCA-B9D3-8162BC9EDF03}" sibTransId="{C14F2E88-10E5-4671-8EA2-40F0C0B2F754}"/>
    <dgm:cxn modelId="{939056A0-8BD3-4B47-B28F-C620415189E9}" srcId="{1A16B714-9148-41C4-AE0A-1396CEC8F563}" destId="{BDFE0C98-64A4-4D6D-BB4C-D449D5A32EA5}" srcOrd="4" destOrd="0" parTransId="{EEEC4A02-623C-4A0C-8620-5057D3A8055E}" sibTransId="{BB185004-376E-4F34-9A5C-87B28BE0E91E}"/>
    <dgm:cxn modelId="{A2E1E19F-CB09-4EE0-948B-839CB1D41FC2}" type="presOf" srcId="{1A16B714-9148-41C4-AE0A-1396CEC8F563}" destId="{8A2848D5-A832-416D-88A0-91081EA7C20F}" srcOrd="0" destOrd="0" presId="urn:microsoft.com/office/officeart/2005/8/layout/hierarchy5"/>
    <dgm:cxn modelId="{FD453822-2A2B-4130-B74A-FC39B366FF06}" type="presParOf" srcId="{8A2848D5-A832-416D-88A0-91081EA7C20F}" destId="{0F7C2F29-CD64-45F2-AC64-151B3731D627}" srcOrd="0" destOrd="0" presId="urn:microsoft.com/office/officeart/2005/8/layout/hierarchy5"/>
    <dgm:cxn modelId="{D564F6E7-54BB-4D03-BADE-7B072D0328BD}" type="presParOf" srcId="{0F7C2F29-CD64-45F2-AC64-151B3731D627}" destId="{C2A5AAD9-D81C-43ED-8679-7F26124E673B}" srcOrd="0" destOrd="0" presId="urn:microsoft.com/office/officeart/2005/8/layout/hierarchy5"/>
    <dgm:cxn modelId="{D026C24F-672B-4774-ADA9-A612515EA23E}" type="presParOf" srcId="{0F7C2F29-CD64-45F2-AC64-151B3731D627}" destId="{E3138C79-0AE1-4898-86CE-A4C8AF9E132D}" srcOrd="1" destOrd="0" presId="urn:microsoft.com/office/officeart/2005/8/layout/hierarchy5"/>
    <dgm:cxn modelId="{3C227563-07F8-4A54-8E11-8597D30F0F67}" type="presParOf" srcId="{E3138C79-0AE1-4898-86CE-A4C8AF9E132D}" destId="{9F3AB6FC-ABBB-4B96-BC1C-6D6F964F916C}" srcOrd="0" destOrd="0" presId="urn:microsoft.com/office/officeart/2005/8/layout/hierarchy5"/>
    <dgm:cxn modelId="{C96E3368-E4C9-4A62-9AB2-26E06C1FE51F}" type="presParOf" srcId="{9F3AB6FC-ABBB-4B96-BC1C-6D6F964F916C}" destId="{AA5C6070-F323-4861-A909-10C7BB287697}" srcOrd="0" destOrd="0" presId="urn:microsoft.com/office/officeart/2005/8/layout/hierarchy5"/>
    <dgm:cxn modelId="{4B137FBD-DC0F-4828-8189-CFFF029874EF}" type="presOf" srcId="{72AEB9A6-5095-484B-92BF-71DE5E36BD7D}" destId="{AA5C6070-F323-4861-A909-10C7BB287697}" srcOrd="0" destOrd="0" presId="urn:microsoft.com/office/officeart/2005/8/layout/hierarchy5"/>
    <dgm:cxn modelId="{B715200C-2EC0-4A03-8305-B503ABF51E0F}" type="presParOf" srcId="{9F3AB6FC-ABBB-4B96-BC1C-6D6F964F916C}" destId="{4A0D2626-CA74-4792-A489-CCBE50A1893C}" srcOrd="1" destOrd="0" presId="urn:microsoft.com/office/officeart/2005/8/layout/hierarchy5"/>
    <dgm:cxn modelId="{E7257F63-B56D-4859-9423-C823A0E2E058}" type="presParOf" srcId="{4A0D2626-CA74-4792-A489-CCBE50A1893C}" destId="{9A323F8D-01D1-4B30-B461-25D380B5DD2A}" srcOrd="0" destOrd="0" presId="urn:microsoft.com/office/officeart/2005/8/layout/hierarchy5"/>
    <dgm:cxn modelId="{71DBF929-642C-45C2-953C-3CB48F5435A0}" type="presOf" srcId="{305A4CC4-C225-4C20-AE39-CB5478DE4CEB}" destId="{9A323F8D-01D1-4B30-B461-25D380B5DD2A}" srcOrd="0" destOrd="0" presId="urn:microsoft.com/office/officeart/2005/8/layout/hierarchy5"/>
    <dgm:cxn modelId="{00745BBE-7E7B-4A70-A458-7B4D92E2C077}" type="presParOf" srcId="{9A323F8D-01D1-4B30-B461-25D380B5DD2A}" destId="{A2DD75A1-8389-4DD4-B68B-BE2AB7B32819}" srcOrd="0" destOrd="0" presId="urn:microsoft.com/office/officeart/2005/8/layout/hierarchy5"/>
    <dgm:cxn modelId="{0FDC2194-B826-4F59-B0C8-F9CCD1DCECEB}" type="presOf" srcId="{305A4CC4-C225-4C20-AE39-CB5478DE4CEB}" destId="{A2DD75A1-8389-4DD4-B68B-BE2AB7B32819}" srcOrd="1" destOrd="0" presId="urn:microsoft.com/office/officeart/2005/8/layout/hierarchy5"/>
    <dgm:cxn modelId="{C4CF97AD-FF80-480D-BEAD-20FFEB604D02}" type="presParOf" srcId="{4A0D2626-CA74-4792-A489-CCBE50A1893C}" destId="{3FF93EA4-BBFC-488A-8FE3-D4DA3DCFE533}" srcOrd="1" destOrd="0" presId="urn:microsoft.com/office/officeart/2005/8/layout/hierarchy5"/>
    <dgm:cxn modelId="{0977C9CB-B6F1-4BC6-A2BE-49B4637840BD}" type="presParOf" srcId="{3FF93EA4-BBFC-488A-8FE3-D4DA3DCFE533}" destId="{041C9F12-E3DA-44C0-BE9A-026657C58D42}" srcOrd="0" destOrd="0" presId="urn:microsoft.com/office/officeart/2005/8/layout/hierarchy5"/>
    <dgm:cxn modelId="{AB47582A-100D-41BF-BE82-2A78D113F718}" type="presOf" srcId="{FCCCD4DA-D280-4561-85AC-1EC699E6BCA8}" destId="{041C9F12-E3DA-44C0-BE9A-026657C58D42}" srcOrd="0" destOrd="0" presId="urn:microsoft.com/office/officeart/2005/8/layout/hierarchy5"/>
    <dgm:cxn modelId="{4E8F2CEB-4118-4732-8405-AF17F23117E7}" type="presParOf" srcId="{3FF93EA4-BBFC-488A-8FE3-D4DA3DCFE533}" destId="{A21DC5BA-1F35-475E-A116-D0C0DB24362C}" srcOrd="1" destOrd="0" presId="urn:microsoft.com/office/officeart/2005/8/layout/hierarchy5"/>
    <dgm:cxn modelId="{BD78E6BF-FF42-4B45-8FE6-7DB885D7099E}" type="presParOf" srcId="{A21DC5BA-1F35-475E-A116-D0C0DB24362C}" destId="{773C83F4-762E-465C-ACA7-8892E695197D}" srcOrd="0" destOrd="0" presId="urn:microsoft.com/office/officeart/2005/8/layout/hierarchy5"/>
    <dgm:cxn modelId="{4F57898C-740B-424E-8F92-10BA58B3A8F2}" type="presOf" srcId="{D6C0EDD0-EABD-4F52-B999-900D460908F8}" destId="{773C83F4-762E-465C-ACA7-8892E695197D}" srcOrd="0" destOrd="0" presId="urn:microsoft.com/office/officeart/2005/8/layout/hierarchy5"/>
    <dgm:cxn modelId="{B68F337C-D62A-4951-915A-176CFF0DAF69}" type="presParOf" srcId="{773C83F4-762E-465C-ACA7-8892E695197D}" destId="{EDC0AEEE-8FE9-4A1A-A5E5-38160B00E674}" srcOrd="0" destOrd="0" presId="urn:microsoft.com/office/officeart/2005/8/layout/hierarchy5"/>
    <dgm:cxn modelId="{EB769B9A-DE72-46EC-877B-3231F8D415FA}" type="presOf" srcId="{D6C0EDD0-EABD-4F52-B999-900D460908F8}" destId="{EDC0AEEE-8FE9-4A1A-A5E5-38160B00E674}" srcOrd="1" destOrd="0" presId="urn:microsoft.com/office/officeart/2005/8/layout/hierarchy5"/>
    <dgm:cxn modelId="{6C1AFB85-25B4-4464-ADE1-B1A616F7A029}" type="presParOf" srcId="{A21DC5BA-1F35-475E-A116-D0C0DB24362C}" destId="{A4ECF897-A8DB-4420-8570-5602260C737C}" srcOrd="1" destOrd="0" presId="urn:microsoft.com/office/officeart/2005/8/layout/hierarchy5"/>
    <dgm:cxn modelId="{883F9FB9-5915-4C10-9F26-2909DC183476}" type="presParOf" srcId="{A4ECF897-A8DB-4420-8570-5602260C737C}" destId="{B9173457-C55E-4935-A7AF-F5DE4783C3D0}" srcOrd="0" destOrd="0" presId="urn:microsoft.com/office/officeart/2005/8/layout/hierarchy5"/>
    <dgm:cxn modelId="{C0121B15-4113-4E0C-A24B-0C1A63A3AD75}" type="presOf" srcId="{D1A697EA-B091-4E3B-9EFD-4754075EBE3F}" destId="{B9173457-C55E-4935-A7AF-F5DE4783C3D0}" srcOrd="0" destOrd="0" presId="urn:microsoft.com/office/officeart/2005/8/layout/hierarchy5"/>
    <dgm:cxn modelId="{496177D2-C35C-43AF-89BC-6DF175E60B70}" type="presParOf" srcId="{A4ECF897-A8DB-4420-8570-5602260C737C}" destId="{16571A41-1D56-4442-905A-808C89BF28E4}" srcOrd="1" destOrd="0" presId="urn:microsoft.com/office/officeart/2005/8/layout/hierarchy5"/>
    <dgm:cxn modelId="{574A5F0E-5066-4D7E-A5FB-76B715313AFB}" type="presParOf" srcId="{16571A41-1D56-4442-905A-808C89BF28E4}" destId="{E48D0BAA-4478-4573-A0C1-8D4FABF27937}" srcOrd="0" destOrd="0" presId="urn:microsoft.com/office/officeart/2005/8/layout/hierarchy5"/>
    <dgm:cxn modelId="{7254AE8F-DA6D-4A2D-9FE2-CCA38BAD8014}" type="presOf" srcId="{88D3B52B-A825-4546-B759-38BCEEC3E127}" destId="{E48D0BAA-4478-4573-A0C1-8D4FABF27937}" srcOrd="0" destOrd="0" presId="urn:microsoft.com/office/officeart/2005/8/layout/hierarchy5"/>
    <dgm:cxn modelId="{CD9A8FD2-2DCE-40F4-BECF-739072E41015}" type="presParOf" srcId="{E48D0BAA-4478-4573-A0C1-8D4FABF27937}" destId="{4648691E-49A9-4015-83D9-E341A6C6485C}" srcOrd="0" destOrd="0" presId="urn:microsoft.com/office/officeart/2005/8/layout/hierarchy5"/>
    <dgm:cxn modelId="{8117A2E2-6503-41E7-B819-3DD2DB534AB8}" type="presOf" srcId="{88D3B52B-A825-4546-B759-38BCEEC3E127}" destId="{4648691E-49A9-4015-83D9-E341A6C6485C}" srcOrd="1" destOrd="0" presId="urn:microsoft.com/office/officeart/2005/8/layout/hierarchy5"/>
    <dgm:cxn modelId="{0F4E022B-0D97-42E7-9DF7-16DA525D315B}" type="presParOf" srcId="{16571A41-1D56-4442-905A-808C89BF28E4}" destId="{54DCFAE9-9060-4EE0-8322-522D40FC0C84}" srcOrd="1" destOrd="0" presId="urn:microsoft.com/office/officeart/2005/8/layout/hierarchy5"/>
    <dgm:cxn modelId="{A838DEDB-C144-4F25-9141-20D18FD87F20}" type="presParOf" srcId="{54DCFAE9-9060-4EE0-8322-522D40FC0C84}" destId="{1F56AD02-8E26-4788-A0B8-3D6F99F60C50}" srcOrd="0" destOrd="0" presId="urn:microsoft.com/office/officeart/2005/8/layout/hierarchy5"/>
    <dgm:cxn modelId="{9F55E824-10EC-47B3-A6BD-CB26735C977B}" type="presOf" srcId="{3AE86014-B892-48B6-B00C-C2CF9447D74D}" destId="{1F56AD02-8E26-4788-A0B8-3D6F99F60C50}" srcOrd="0" destOrd="0" presId="urn:microsoft.com/office/officeart/2005/8/layout/hierarchy5"/>
    <dgm:cxn modelId="{816DE4E2-4F9D-4604-8AEC-808BC97A41C2}" type="presParOf" srcId="{54DCFAE9-9060-4EE0-8322-522D40FC0C84}" destId="{15648EC0-C0C8-4315-9A57-8A5D26218685}" srcOrd="1" destOrd="0" presId="urn:microsoft.com/office/officeart/2005/8/layout/hierarchy5"/>
    <dgm:cxn modelId="{ECF2109E-72FF-4832-BA8F-2B87F6842A53}" type="presParOf" srcId="{A21DC5BA-1F35-475E-A116-D0C0DB24362C}" destId="{A633682C-2BB3-4A2D-8A43-EF32CD502A45}" srcOrd="2" destOrd="0" presId="urn:microsoft.com/office/officeart/2005/8/layout/hierarchy5"/>
    <dgm:cxn modelId="{FFF248D4-FE77-4CB5-8251-E240CEB181F9}" type="presOf" srcId="{9DC4E6D8-F5D7-46B4-A68F-505FF2FCB53F}" destId="{A633682C-2BB3-4A2D-8A43-EF32CD502A45}" srcOrd="0" destOrd="0" presId="urn:microsoft.com/office/officeart/2005/8/layout/hierarchy5"/>
    <dgm:cxn modelId="{8C90DCB3-5304-4A55-9098-C0DB5989B9F6}" type="presParOf" srcId="{A633682C-2BB3-4A2D-8A43-EF32CD502A45}" destId="{694AE720-842E-4280-A9A2-970F80091027}" srcOrd="0" destOrd="0" presId="urn:microsoft.com/office/officeart/2005/8/layout/hierarchy5"/>
    <dgm:cxn modelId="{77954104-E09D-477A-89EA-6F3ABCAF33EC}" type="presOf" srcId="{9DC4E6D8-F5D7-46B4-A68F-505FF2FCB53F}" destId="{694AE720-842E-4280-A9A2-970F80091027}" srcOrd="1" destOrd="0" presId="urn:microsoft.com/office/officeart/2005/8/layout/hierarchy5"/>
    <dgm:cxn modelId="{5BAD3729-F0A8-4CF4-B299-7786B8A39616}" type="presParOf" srcId="{A21DC5BA-1F35-475E-A116-D0C0DB24362C}" destId="{7A202F8A-1132-4452-BBEB-DB110894E1EB}" srcOrd="3" destOrd="0" presId="urn:microsoft.com/office/officeart/2005/8/layout/hierarchy5"/>
    <dgm:cxn modelId="{AC9DFD0F-C9BF-4EAB-8B7F-8769B9DBE42F}" type="presParOf" srcId="{7A202F8A-1132-4452-BBEB-DB110894E1EB}" destId="{DE1483FE-F5CC-4DB3-AAAA-8D745FDDB62A}" srcOrd="0" destOrd="0" presId="urn:microsoft.com/office/officeart/2005/8/layout/hierarchy5"/>
    <dgm:cxn modelId="{9C3D4FD0-B0E6-497A-A32F-112FCB83C49D}" type="presOf" srcId="{BE0DED9B-1607-4A5A-A431-DED572DC095A}" destId="{DE1483FE-F5CC-4DB3-AAAA-8D745FDDB62A}" srcOrd="0" destOrd="0" presId="urn:microsoft.com/office/officeart/2005/8/layout/hierarchy5"/>
    <dgm:cxn modelId="{6D9B1903-7E46-4427-B4B1-ED0B9280CE4E}" type="presParOf" srcId="{7A202F8A-1132-4452-BBEB-DB110894E1EB}" destId="{2AC4F455-E2CD-43EA-A586-E51221388206}" srcOrd="1" destOrd="0" presId="urn:microsoft.com/office/officeart/2005/8/layout/hierarchy5"/>
    <dgm:cxn modelId="{79F8FD46-3B70-4271-965C-53ED5DB5BF5A}" type="presParOf" srcId="{2AC4F455-E2CD-43EA-A586-E51221388206}" destId="{40D9CC08-6E18-4B49-8238-13265171C8AC}" srcOrd="0" destOrd="0" presId="urn:microsoft.com/office/officeart/2005/8/layout/hierarchy5"/>
    <dgm:cxn modelId="{34F1A3F9-AA6C-4370-A672-834C32F8A4D6}" type="presOf" srcId="{800CACAC-AA39-4366-B0DE-25CB4B731ADA}" destId="{40D9CC08-6E18-4B49-8238-13265171C8AC}" srcOrd="0" destOrd="0" presId="urn:microsoft.com/office/officeart/2005/8/layout/hierarchy5"/>
    <dgm:cxn modelId="{13F3A36C-9DBC-45AC-99FF-37C450B46FB7}" type="presParOf" srcId="{40D9CC08-6E18-4B49-8238-13265171C8AC}" destId="{030A6203-536F-4D85-B021-51AADD91D936}" srcOrd="0" destOrd="0" presId="urn:microsoft.com/office/officeart/2005/8/layout/hierarchy5"/>
    <dgm:cxn modelId="{1556A450-E1BB-4A41-91AA-29772F04C468}" type="presOf" srcId="{800CACAC-AA39-4366-B0DE-25CB4B731ADA}" destId="{030A6203-536F-4D85-B021-51AADD91D936}" srcOrd="1" destOrd="0" presId="urn:microsoft.com/office/officeart/2005/8/layout/hierarchy5"/>
    <dgm:cxn modelId="{0DD351EE-9A7C-4A48-9F44-A74B0A350813}" type="presParOf" srcId="{2AC4F455-E2CD-43EA-A586-E51221388206}" destId="{55A8CAEC-30D1-4A19-B7F7-5ECF5C708257}" srcOrd="1" destOrd="0" presId="urn:microsoft.com/office/officeart/2005/8/layout/hierarchy5"/>
    <dgm:cxn modelId="{E85627DB-A321-471E-975C-712E256FF8D6}" type="presParOf" srcId="{55A8CAEC-30D1-4A19-B7F7-5ECF5C708257}" destId="{265DAEDF-F9B5-4E8F-B8FE-4A965C81D150}" srcOrd="0" destOrd="0" presId="urn:microsoft.com/office/officeart/2005/8/layout/hierarchy5"/>
    <dgm:cxn modelId="{12726835-B45D-4A85-AED4-317289B6C16A}" type="presOf" srcId="{778FFF04-0C32-4A82-B53D-254EC02BA55A}" destId="{265DAEDF-F9B5-4E8F-B8FE-4A965C81D150}" srcOrd="0" destOrd="0" presId="urn:microsoft.com/office/officeart/2005/8/layout/hierarchy5"/>
    <dgm:cxn modelId="{3526414B-F90F-4701-AE98-FF8C496179C4}" type="presParOf" srcId="{55A8CAEC-30D1-4A19-B7F7-5ECF5C708257}" destId="{DE30D7F0-DB8E-4538-8662-E61CE7DB9A8C}" srcOrd="1" destOrd="0" presId="urn:microsoft.com/office/officeart/2005/8/layout/hierarchy5"/>
    <dgm:cxn modelId="{50C24311-7A7E-4B1B-B265-EA9AF0BBC70B}" type="presParOf" srcId="{2AC4F455-E2CD-43EA-A586-E51221388206}" destId="{1EB0FCEE-AE1A-496A-92D8-FF3D1EDEBDAD}" srcOrd="2" destOrd="0" presId="urn:microsoft.com/office/officeart/2005/8/layout/hierarchy5"/>
    <dgm:cxn modelId="{EC4882FB-BBEB-43F6-B2B5-6B3F38AA923A}" type="presOf" srcId="{179AF59F-8A2E-4F99-8AF9-9FCA9F7E36A1}" destId="{1EB0FCEE-AE1A-496A-92D8-FF3D1EDEBDAD}" srcOrd="0" destOrd="0" presId="urn:microsoft.com/office/officeart/2005/8/layout/hierarchy5"/>
    <dgm:cxn modelId="{D7C811FE-024B-4BB4-B920-DDD3FE846C76}" type="presParOf" srcId="{1EB0FCEE-AE1A-496A-92D8-FF3D1EDEBDAD}" destId="{0E8E1A98-6455-41ED-B02D-DFD60A345344}" srcOrd="0" destOrd="0" presId="urn:microsoft.com/office/officeart/2005/8/layout/hierarchy5"/>
    <dgm:cxn modelId="{383DDAB3-E35D-4F93-BB22-C2E7AEDBD98D}" type="presOf" srcId="{179AF59F-8A2E-4F99-8AF9-9FCA9F7E36A1}" destId="{0E8E1A98-6455-41ED-B02D-DFD60A345344}" srcOrd="1" destOrd="0" presId="urn:microsoft.com/office/officeart/2005/8/layout/hierarchy5"/>
    <dgm:cxn modelId="{B7453E63-069D-4019-8BCC-23AC1F5A18F6}" type="presParOf" srcId="{2AC4F455-E2CD-43EA-A586-E51221388206}" destId="{B9DF687D-0D70-4C4A-952E-5A52947DED58}" srcOrd="3" destOrd="0" presId="urn:microsoft.com/office/officeart/2005/8/layout/hierarchy5"/>
    <dgm:cxn modelId="{B0E01685-AE93-46A8-B4FA-14E004D5598F}" type="presParOf" srcId="{B9DF687D-0D70-4C4A-952E-5A52947DED58}" destId="{F299F304-78B1-43AC-A6C4-9E5FD71B1F16}" srcOrd="0" destOrd="0" presId="urn:microsoft.com/office/officeart/2005/8/layout/hierarchy5"/>
    <dgm:cxn modelId="{F4AC6137-A4E1-4672-B07A-EEA07EA3FBF7}" type="presOf" srcId="{C140E59C-AEA5-4517-92AF-4854BB2C8A4E}" destId="{F299F304-78B1-43AC-A6C4-9E5FD71B1F16}" srcOrd="0" destOrd="0" presId="urn:microsoft.com/office/officeart/2005/8/layout/hierarchy5"/>
    <dgm:cxn modelId="{E13EF4FE-4A07-40E0-BA2F-D58CB79148C6}" type="presParOf" srcId="{B9DF687D-0D70-4C4A-952E-5A52947DED58}" destId="{84AF0B4C-AE74-4B8E-A9CD-08A51F6E3491}" srcOrd="1" destOrd="0" presId="urn:microsoft.com/office/officeart/2005/8/layout/hierarchy5"/>
    <dgm:cxn modelId="{B0D853DC-4FA7-4E04-A52D-6FC4FCF532AC}" type="presParOf" srcId="{A21DC5BA-1F35-475E-A116-D0C0DB24362C}" destId="{234487EF-3EE0-4A86-86B3-D879CDE50FAD}" srcOrd="4" destOrd="0" presId="urn:microsoft.com/office/officeart/2005/8/layout/hierarchy5"/>
    <dgm:cxn modelId="{2EA50B14-007D-49BE-8A89-DDD8EF765231}" type="presOf" srcId="{2DFC9B4A-D02C-4020-A929-18EC1681F6CF}" destId="{234487EF-3EE0-4A86-86B3-D879CDE50FAD}" srcOrd="0" destOrd="0" presId="urn:microsoft.com/office/officeart/2005/8/layout/hierarchy5"/>
    <dgm:cxn modelId="{A960BE9F-0E98-4398-8988-FBD54DC10A4F}" type="presParOf" srcId="{234487EF-3EE0-4A86-86B3-D879CDE50FAD}" destId="{BE68E74B-AB10-4497-B898-4F2520F3D927}" srcOrd="0" destOrd="0" presId="urn:microsoft.com/office/officeart/2005/8/layout/hierarchy5"/>
    <dgm:cxn modelId="{C4B40711-26D9-4BF8-BFD0-D65D63C7DAFF}" type="presOf" srcId="{2DFC9B4A-D02C-4020-A929-18EC1681F6CF}" destId="{BE68E74B-AB10-4497-B898-4F2520F3D927}" srcOrd="1" destOrd="0" presId="urn:microsoft.com/office/officeart/2005/8/layout/hierarchy5"/>
    <dgm:cxn modelId="{87817592-E60E-4B3F-ADC9-9DCDE3692EF5}" type="presParOf" srcId="{A21DC5BA-1F35-475E-A116-D0C0DB24362C}" destId="{AAB504E1-614A-4A53-AD2E-698C7A883DD0}" srcOrd="5" destOrd="0" presId="urn:microsoft.com/office/officeart/2005/8/layout/hierarchy5"/>
    <dgm:cxn modelId="{791F0D8E-4E9D-47E0-A782-A7F806DE2AE6}" type="presParOf" srcId="{AAB504E1-614A-4A53-AD2E-698C7A883DD0}" destId="{94602105-4848-4424-83D9-66853734C2C9}" srcOrd="0" destOrd="0" presId="urn:microsoft.com/office/officeart/2005/8/layout/hierarchy5"/>
    <dgm:cxn modelId="{BEDBA37E-0C09-4A00-8A4C-AFBE4CB48947}" type="presOf" srcId="{13BA8E4B-8C6F-49F3-B889-33024B5E6227}" destId="{94602105-4848-4424-83D9-66853734C2C9}" srcOrd="0" destOrd="0" presId="urn:microsoft.com/office/officeart/2005/8/layout/hierarchy5"/>
    <dgm:cxn modelId="{0D744CB7-5293-40EA-9F73-4B5A5F7830B4}" type="presParOf" srcId="{AAB504E1-614A-4A53-AD2E-698C7A883DD0}" destId="{ED49D1CD-7F6F-455E-8A52-B5D9F41CDFD9}" srcOrd="1" destOrd="0" presId="urn:microsoft.com/office/officeart/2005/8/layout/hierarchy5"/>
    <dgm:cxn modelId="{00E7E110-9F18-4C9C-8607-D086A80C445E}" type="presParOf" srcId="{ED49D1CD-7F6F-455E-8A52-B5D9F41CDFD9}" destId="{BF3D921E-85AF-47D9-99CB-448F4E8375BD}" srcOrd="0" destOrd="0" presId="urn:microsoft.com/office/officeart/2005/8/layout/hierarchy5"/>
    <dgm:cxn modelId="{18B92479-20FE-439E-8429-EC76386EADC7}" type="presOf" srcId="{10A20CB9-3897-4AC8-B861-72EBECE0F1C4}" destId="{BF3D921E-85AF-47D9-99CB-448F4E8375BD}" srcOrd="0" destOrd="0" presId="urn:microsoft.com/office/officeart/2005/8/layout/hierarchy5"/>
    <dgm:cxn modelId="{C9585619-5D3B-40A9-835D-109A1E8EAC43}" type="presParOf" srcId="{BF3D921E-85AF-47D9-99CB-448F4E8375BD}" destId="{A9D151EC-91DE-4E9B-862C-144EEBB6B6E0}" srcOrd="0" destOrd="0" presId="urn:microsoft.com/office/officeart/2005/8/layout/hierarchy5"/>
    <dgm:cxn modelId="{A541216B-C7E0-40F8-96F1-F489F1F3D19B}" type="presOf" srcId="{10A20CB9-3897-4AC8-B861-72EBECE0F1C4}" destId="{A9D151EC-91DE-4E9B-862C-144EEBB6B6E0}" srcOrd="1" destOrd="0" presId="urn:microsoft.com/office/officeart/2005/8/layout/hierarchy5"/>
    <dgm:cxn modelId="{B07643A3-7BF9-4A9E-B964-73524F8A2419}" type="presParOf" srcId="{ED49D1CD-7F6F-455E-8A52-B5D9F41CDFD9}" destId="{C0078ADF-5318-4CA2-BCD8-2E6E7CA70705}" srcOrd="1" destOrd="0" presId="urn:microsoft.com/office/officeart/2005/8/layout/hierarchy5"/>
    <dgm:cxn modelId="{6B8C936B-7623-472C-914A-40C606186200}" type="presParOf" srcId="{C0078ADF-5318-4CA2-BCD8-2E6E7CA70705}" destId="{7660EAA9-EFA5-4F34-AFA4-4D91D70A8A8C}" srcOrd="0" destOrd="0" presId="urn:microsoft.com/office/officeart/2005/8/layout/hierarchy5"/>
    <dgm:cxn modelId="{E20221BB-373C-4F36-BF30-8C36CD31DDC1}" type="presOf" srcId="{894989A1-39B9-4906-B13E-6A9332B3F243}" destId="{7660EAA9-EFA5-4F34-AFA4-4D91D70A8A8C}" srcOrd="0" destOrd="0" presId="urn:microsoft.com/office/officeart/2005/8/layout/hierarchy5"/>
    <dgm:cxn modelId="{F14B30C0-BCC8-4E72-BBE9-BACDA555179D}" type="presParOf" srcId="{C0078ADF-5318-4CA2-BCD8-2E6E7CA70705}" destId="{361711C8-FE61-4F7A-8201-A0367D4D3CCC}" srcOrd="1" destOrd="0" presId="urn:microsoft.com/office/officeart/2005/8/layout/hierarchy5"/>
    <dgm:cxn modelId="{03CCCC34-3A10-417A-9180-AE62F25127F1}" type="presParOf" srcId="{ED49D1CD-7F6F-455E-8A52-B5D9F41CDFD9}" destId="{07D391FC-6697-40DE-B1FA-6F1EA917E525}" srcOrd="2" destOrd="0" presId="urn:microsoft.com/office/officeart/2005/8/layout/hierarchy5"/>
    <dgm:cxn modelId="{90E0B539-F184-43BF-ADBD-C13E145578B2}" type="presOf" srcId="{536A40E9-F08C-4A90-9495-E033990D664A}" destId="{07D391FC-6697-40DE-B1FA-6F1EA917E525}" srcOrd="0" destOrd="0" presId="urn:microsoft.com/office/officeart/2005/8/layout/hierarchy5"/>
    <dgm:cxn modelId="{0C90C48B-8A56-4D7A-972B-5BB9DFB2D588}" type="presParOf" srcId="{07D391FC-6697-40DE-B1FA-6F1EA917E525}" destId="{E5342412-DB99-470F-A52A-32BC48D74468}" srcOrd="0" destOrd="0" presId="urn:microsoft.com/office/officeart/2005/8/layout/hierarchy5"/>
    <dgm:cxn modelId="{5CAD6C28-B86E-4FFE-A256-57FABE9972AE}" type="presOf" srcId="{536A40E9-F08C-4A90-9495-E033990D664A}" destId="{E5342412-DB99-470F-A52A-32BC48D74468}" srcOrd="1" destOrd="0" presId="urn:microsoft.com/office/officeart/2005/8/layout/hierarchy5"/>
    <dgm:cxn modelId="{5BA597A1-DE92-494C-9224-13BE371A68F4}" type="presParOf" srcId="{ED49D1CD-7F6F-455E-8A52-B5D9F41CDFD9}" destId="{C7208A95-A523-4F05-BBA8-F684E08C24A3}" srcOrd="3" destOrd="0" presId="urn:microsoft.com/office/officeart/2005/8/layout/hierarchy5"/>
    <dgm:cxn modelId="{C62ABBF1-2C01-4407-A491-40BCB5757CE8}" type="presParOf" srcId="{C7208A95-A523-4F05-BBA8-F684E08C24A3}" destId="{9C500BA0-EDC9-45E9-9C17-E5DF2940F575}" srcOrd="0" destOrd="0" presId="urn:microsoft.com/office/officeart/2005/8/layout/hierarchy5"/>
    <dgm:cxn modelId="{79B03B90-F3E9-4B6C-91D4-D61F98BB5448}" type="presOf" srcId="{6BA93494-F602-4982-B258-BB2241F7C119}" destId="{9C500BA0-EDC9-45E9-9C17-E5DF2940F575}" srcOrd="0" destOrd="0" presId="urn:microsoft.com/office/officeart/2005/8/layout/hierarchy5"/>
    <dgm:cxn modelId="{C7BE358B-40ED-498B-A066-97BC5FDBE05A}" type="presParOf" srcId="{C7208A95-A523-4F05-BBA8-F684E08C24A3}" destId="{E44792B4-CDAB-4430-841F-F193CB70ED0D}" srcOrd="1" destOrd="0" presId="urn:microsoft.com/office/officeart/2005/8/layout/hierarchy5"/>
    <dgm:cxn modelId="{5872297B-693F-42E5-A9D6-200370F9DBF0}" type="presParOf" srcId="{A21DC5BA-1F35-475E-A116-D0C0DB24362C}" destId="{55394605-9364-448A-956E-627A5AFA8B70}" srcOrd="6" destOrd="0" presId="urn:microsoft.com/office/officeart/2005/8/layout/hierarchy5"/>
    <dgm:cxn modelId="{3645165A-708F-4F2E-9760-E02BBE4AFF73}" type="presOf" srcId="{8E424339-ED8F-41A0-9E05-9CCA18B68FC2}" destId="{55394605-9364-448A-956E-627A5AFA8B70}" srcOrd="0" destOrd="0" presId="urn:microsoft.com/office/officeart/2005/8/layout/hierarchy5"/>
    <dgm:cxn modelId="{CBDF1F2A-BAC3-46A5-B631-26B4D01D6110}" type="presParOf" srcId="{55394605-9364-448A-956E-627A5AFA8B70}" destId="{5E4718C3-8CF9-4743-84A5-904A65F8E775}" srcOrd="0" destOrd="0" presId="urn:microsoft.com/office/officeart/2005/8/layout/hierarchy5"/>
    <dgm:cxn modelId="{5CFECEC2-C938-4854-BF7C-18073CE85DD7}" type="presOf" srcId="{8E424339-ED8F-41A0-9E05-9CCA18B68FC2}" destId="{5E4718C3-8CF9-4743-84A5-904A65F8E775}" srcOrd="1" destOrd="0" presId="urn:microsoft.com/office/officeart/2005/8/layout/hierarchy5"/>
    <dgm:cxn modelId="{EAC31E3A-9895-4800-A703-79A94CEEC04E}" type="presParOf" srcId="{A21DC5BA-1F35-475E-A116-D0C0DB24362C}" destId="{46E702D0-4183-4BDC-BB16-B35269A54804}" srcOrd="7" destOrd="0" presId="urn:microsoft.com/office/officeart/2005/8/layout/hierarchy5"/>
    <dgm:cxn modelId="{E518F040-DFBD-4800-BEA2-62CA3D790765}" type="presParOf" srcId="{46E702D0-4183-4BDC-BB16-B35269A54804}" destId="{305626A0-E351-4D80-AAA4-90A6BC1396A5}" srcOrd="0" destOrd="0" presId="urn:microsoft.com/office/officeart/2005/8/layout/hierarchy5"/>
    <dgm:cxn modelId="{5F8CBAE3-A74D-4BF4-9679-E49CE6FE36BD}" type="presOf" srcId="{562E2A66-434E-4464-9E64-F80E3B6E3050}" destId="{305626A0-E351-4D80-AAA4-90A6BC1396A5}" srcOrd="0" destOrd="0" presId="urn:microsoft.com/office/officeart/2005/8/layout/hierarchy5"/>
    <dgm:cxn modelId="{1F4FFFF1-2593-4DC6-AC30-4D19F9BEB24A}" type="presParOf" srcId="{46E702D0-4183-4BDC-BB16-B35269A54804}" destId="{DB67F2D1-62FC-42C3-BE5E-4D1C428D50FC}" srcOrd="1" destOrd="0" presId="urn:microsoft.com/office/officeart/2005/8/layout/hierarchy5"/>
    <dgm:cxn modelId="{2F056B95-DB8C-476D-8A1F-E35B615AD43F}" type="presParOf" srcId="{DB67F2D1-62FC-42C3-BE5E-4D1C428D50FC}" destId="{B8843F2E-41D2-49EB-B584-A0001A54B4BD}" srcOrd="0" destOrd="0" presId="urn:microsoft.com/office/officeart/2005/8/layout/hierarchy5"/>
    <dgm:cxn modelId="{87ED0833-8810-4EC9-B2E4-F5F61336350E}" type="presOf" srcId="{5FC12C8E-640F-412F-8D8D-D6B8FDB5EEF7}" destId="{B8843F2E-41D2-49EB-B584-A0001A54B4BD}" srcOrd="0" destOrd="0" presId="urn:microsoft.com/office/officeart/2005/8/layout/hierarchy5"/>
    <dgm:cxn modelId="{83EF2909-9C90-4360-A418-D0D2B8E9F62C}" type="presParOf" srcId="{B8843F2E-41D2-49EB-B584-A0001A54B4BD}" destId="{4B804726-1B98-4945-B0A1-B8015509B96E}" srcOrd="0" destOrd="0" presId="urn:microsoft.com/office/officeart/2005/8/layout/hierarchy5"/>
    <dgm:cxn modelId="{73CA2203-2151-4185-9A51-BD2145FD1592}" type="presOf" srcId="{5FC12C8E-640F-412F-8D8D-D6B8FDB5EEF7}" destId="{4B804726-1B98-4945-B0A1-B8015509B96E}" srcOrd="1" destOrd="0" presId="urn:microsoft.com/office/officeart/2005/8/layout/hierarchy5"/>
    <dgm:cxn modelId="{45E6C982-EEAB-427D-91B9-61A42BE3D86F}" type="presParOf" srcId="{DB67F2D1-62FC-42C3-BE5E-4D1C428D50FC}" destId="{0E0F73C1-C58F-4707-991D-240D699712E5}" srcOrd="1" destOrd="0" presId="urn:microsoft.com/office/officeart/2005/8/layout/hierarchy5"/>
    <dgm:cxn modelId="{4CCF1819-944B-4A8B-9C47-48EDDE1588CC}" type="presParOf" srcId="{0E0F73C1-C58F-4707-991D-240D699712E5}" destId="{EC02FD07-5BBC-41E0-A7A7-5C1EEEA93A37}" srcOrd="0" destOrd="0" presId="urn:microsoft.com/office/officeart/2005/8/layout/hierarchy5"/>
    <dgm:cxn modelId="{03FB8FE7-AAAC-46F9-8FED-324FD8C5606A}" type="presOf" srcId="{9F5B5222-28EF-4E33-8846-794D5A67EE78}" destId="{EC02FD07-5BBC-41E0-A7A7-5C1EEEA93A37}" srcOrd="0" destOrd="0" presId="urn:microsoft.com/office/officeart/2005/8/layout/hierarchy5"/>
    <dgm:cxn modelId="{7C57F218-E0DB-4FF2-8CEB-CD294534473F}" type="presParOf" srcId="{0E0F73C1-C58F-4707-991D-240D699712E5}" destId="{61C3449F-7DD9-40EB-B834-99CAE666F869}" srcOrd="1" destOrd="0" presId="urn:microsoft.com/office/officeart/2005/8/layout/hierarchy5"/>
    <dgm:cxn modelId="{3BBFA0FF-00E0-422D-9AD0-C3FE1B979D87}" type="presParOf" srcId="{4A0D2626-CA74-4792-A489-CCBE50A1893C}" destId="{2A40186E-2BE6-4900-BAB4-E661DA589C7C}" srcOrd="2" destOrd="0" presId="urn:microsoft.com/office/officeart/2005/8/layout/hierarchy5"/>
    <dgm:cxn modelId="{03C217CB-6D52-4F0D-B785-5F642EE2CA3A}" type="presOf" srcId="{2E6AEADA-490A-4F78-B77A-5B9276D8BF89}" destId="{2A40186E-2BE6-4900-BAB4-E661DA589C7C}" srcOrd="0" destOrd="0" presId="urn:microsoft.com/office/officeart/2005/8/layout/hierarchy5"/>
    <dgm:cxn modelId="{E7BDECC2-A3CC-4CB6-82A7-54757A33B260}" type="presParOf" srcId="{2A40186E-2BE6-4900-BAB4-E661DA589C7C}" destId="{48C91E22-E34C-4741-AB9F-7B394018FFA7}" srcOrd="0" destOrd="0" presId="urn:microsoft.com/office/officeart/2005/8/layout/hierarchy5"/>
    <dgm:cxn modelId="{37381B96-FE27-4730-B702-21446221D086}" type="presOf" srcId="{2E6AEADA-490A-4F78-B77A-5B9276D8BF89}" destId="{48C91E22-E34C-4741-AB9F-7B394018FFA7}" srcOrd="1" destOrd="0" presId="urn:microsoft.com/office/officeart/2005/8/layout/hierarchy5"/>
    <dgm:cxn modelId="{32E00D47-C2AF-4B5C-98AE-2A12B36D5F2D}" type="presParOf" srcId="{4A0D2626-CA74-4792-A489-CCBE50A1893C}" destId="{794D496C-8987-4E90-A3F3-4BDFC37AF3AA}" srcOrd="3" destOrd="0" presId="urn:microsoft.com/office/officeart/2005/8/layout/hierarchy5"/>
    <dgm:cxn modelId="{352B004E-3049-454A-A381-E23DE7BDF924}" type="presParOf" srcId="{794D496C-8987-4E90-A3F3-4BDFC37AF3AA}" destId="{7E35ED4C-CA51-4979-B72B-466FD9F3C74A}" srcOrd="0" destOrd="0" presId="urn:microsoft.com/office/officeart/2005/8/layout/hierarchy5"/>
    <dgm:cxn modelId="{B2819BD5-F467-4778-8BEE-30F973816560}" type="presOf" srcId="{82F19642-E22B-4322-B412-C118FC448FEE}" destId="{7E35ED4C-CA51-4979-B72B-466FD9F3C74A}" srcOrd="0" destOrd="0" presId="urn:microsoft.com/office/officeart/2005/8/layout/hierarchy5"/>
    <dgm:cxn modelId="{1BAF391B-09B7-4F60-95E5-388EC9B45681}" type="presParOf" srcId="{794D496C-8987-4E90-A3F3-4BDFC37AF3AA}" destId="{F0846671-B31B-4208-BE1A-5895E7B072A0}" srcOrd="1" destOrd="0" presId="urn:microsoft.com/office/officeart/2005/8/layout/hierarchy5"/>
    <dgm:cxn modelId="{C7B3017B-D4EA-4361-9F6D-0ACED1925287}" type="presParOf" srcId="{4A0D2626-CA74-4792-A489-CCBE50A1893C}" destId="{20CE80E5-4C01-4E4D-A15F-BB9F909AD3AB}" srcOrd="4" destOrd="0" presId="urn:microsoft.com/office/officeart/2005/8/layout/hierarchy5"/>
    <dgm:cxn modelId="{62029365-AF4F-49D3-8B05-66E050D8ADEE}" type="presOf" srcId="{F02D0B7A-7B13-4216-B41E-241C624E1F8C}" destId="{20CE80E5-4C01-4E4D-A15F-BB9F909AD3AB}" srcOrd="0" destOrd="0" presId="urn:microsoft.com/office/officeart/2005/8/layout/hierarchy5"/>
    <dgm:cxn modelId="{6CA76263-1879-42C6-A8C4-F1000ACB3017}" type="presParOf" srcId="{20CE80E5-4C01-4E4D-A15F-BB9F909AD3AB}" destId="{F6E225BE-000C-4588-962C-ADD9106314A3}" srcOrd="0" destOrd="0" presId="urn:microsoft.com/office/officeart/2005/8/layout/hierarchy5"/>
    <dgm:cxn modelId="{E31DAD6F-298C-4B3A-B64B-79825B915E93}" type="presOf" srcId="{F02D0B7A-7B13-4216-B41E-241C624E1F8C}" destId="{F6E225BE-000C-4588-962C-ADD9106314A3}" srcOrd="1" destOrd="0" presId="urn:microsoft.com/office/officeart/2005/8/layout/hierarchy5"/>
    <dgm:cxn modelId="{07804A27-3F0A-4CEA-B0D6-82F11CB0BCBD}" type="presParOf" srcId="{4A0D2626-CA74-4792-A489-CCBE50A1893C}" destId="{7257012D-96E6-408E-9E88-FF2B47CC8E55}" srcOrd="5" destOrd="0" presId="urn:microsoft.com/office/officeart/2005/8/layout/hierarchy5"/>
    <dgm:cxn modelId="{5BEDC339-5717-4880-979D-A74F83FDADDE}" type="presParOf" srcId="{7257012D-96E6-408E-9E88-FF2B47CC8E55}" destId="{689F9411-8546-4B24-A5A7-9E53C516018F}" srcOrd="0" destOrd="0" presId="urn:microsoft.com/office/officeart/2005/8/layout/hierarchy5"/>
    <dgm:cxn modelId="{D2FB5A25-229D-42D8-BCDE-C5AC9E1F74C5}" type="presOf" srcId="{86648B49-A780-4DB9-BF1D-A1B65C44ACF9}" destId="{689F9411-8546-4B24-A5A7-9E53C516018F}" srcOrd="0" destOrd="0" presId="urn:microsoft.com/office/officeart/2005/8/layout/hierarchy5"/>
    <dgm:cxn modelId="{FA9FDC3C-30E2-4CED-AC0A-3A3293010F61}" type="presParOf" srcId="{7257012D-96E6-408E-9E88-FF2B47CC8E55}" destId="{212EA0E7-5841-4D14-A073-EFB988F0AE0A}" srcOrd="1" destOrd="0" presId="urn:microsoft.com/office/officeart/2005/8/layout/hierarchy5"/>
    <dgm:cxn modelId="{241FF9F5-1835-467E-8EDC-4FAC95C88048}" type="presParOf" srcId="{8A2848D5-A832-416D-88A0-91081EA7C20F}" destId="{C6273175-BBD3-4162-A1E0-A9B9DAAC3885}" srcOrd="1" destOrd="0" presId="urn:microsoft.com/office/officeart/2005/8/layout/hierarchy5"/>
    <dgm:cxn modelId="{C7FCEAF8-549D-4CCF-B011-4092634BDA25}" type="presParOf" srcId="{C6273175-BBD3-4162-A1E0-A9B9DAAC3885}" destId="{162C99E0-5C75-434A-AEC2-A6184CD609D3}" srcOrd="0" destOrd="0" presId="urn:microsoft.com/office/officeart/2005/8/layout/hierarchy5"/>
    <dgm:cxn modelId="{16668B2A-4559-4C8B-9991-F47A7713D664}" type="presParOf" srcId="{162C99E0-5C75-434A-AEC2-A6184CD609D3}" destId="{9D927F74-8C2F-4725-B729-0CBA5C47CA0C}" srcOrd="0" destOrd="0" presId="urn:microsoft.com/office/officeart/2005/8/layout/hierarchy5"/>
    <dgm:cxn modelId="{A3703575-D013-4012-A281-51AAC513214E}" type="presOf" srcId="{8D46BAFF-B9F0-40EE-AA31-29D6119A0385}" destId="{9D927F74-8C2F-4725-B729-0CBA5C47CA0C}" srcOrd="0" destOrd="0" presId="urn:microsoft.com/office/officeart/2005/8/layout/hierarchy5"/>
    <dgm:cxn modelId="{1E5079D3-18A7-4F8F-A0C9-E3BC794BB88F}" type="presParOf" srcId="{162C99E0-5C75-434A-AEC2-A6184CD609D3}" destId="{A5424550-B4C4-44BB-8328-A2B5D9B351F7}" srcOrd="1" destOrd="0" presId="urn:microsoft.com/office/officeart/2005/8/layout/hierarchy5"/>
    <dgm:cxn modelId="{E54EAED5-F5B2-4E97-9CB9-CC03599AB3C9}" type="presOf" srcId="{8D46BAFF-B9F0-40EE-AA31-29D6119A0385}" destId="{A5424550-B4C4-44BB-8328-A2B5D9B351F7}" srcOrd="1" destOrd="0" presId="urn:microsoft.com/office/officeart/2005/8/layout/hierarchy5"/>
    <dgm:cxn modelId="{F80536D4-3427-4ADB-8FA6-B0E6F56EC167}" type="presParOf" srcId="{C6273175-BBD3-4162-A1E0-A9B9DAAC3885}" destId="{3AAE77BD-97A3-4461-B7E0-5182A3F8F84B}" srcOrd="1" destOrd="0" presId="urn:microsoft.com/office/officeart/2005/8/layout/hierarchy5"/>
    <dgm:cxn modelId="{04234E59-1A19-442A-9AFD-B4C12C30154F}" type="presParOf" srcId="{3AAE77BD-97A3-4461-B7E0-5182A3F8F84B}" destId="{7A58727E-8EE3-44E7-B87A-28223732145F}" srcOrd="0" destOrd="0" presId="urn:microsoft.com/office/officeart/2005/8/layout/hierarchy5"/>
    <dgm:cxn modelId="{34878F20-9B60-4608-BDF6-46A631A603EC}" type="presParOf" srcId="{C6273175-BBD3-4162-A1E0-A9B9DAAC3885}" destId="{81190E8E-2097-4404-9826-E680B6B3265C}" srcOrd="2" destOrd="0" presId="urn:microsoft.com/office/officeart/2005/8/layout/hierarchy5"/>
    <dgm:cxn modelId="{C975D916-F00F-4D23-9B79-A63F76B863B9}" type="presParOf" srcId="{81190E8E-2097-4404-9826-E680B6B3265C}" destId="{0E8FC4E5-7169-4019-BABB-F9358053FBB7}" srcOrd="0" destOrd="0" presId="urn:microsoft.com/office/officeart/2005/8/layout/hierarchy5"/>
    <dgm:cxn modelId="{99472DEB-6749-4F0F-A7D4-C0F9A510B556}" type="presOf" srcId="{C3401179-98E1-4D04-A518-E48FCEC9D8F5}" destId="{0E8FC4E5-7169-4019-BABB-F9358053FBB7}" srcOrd="0" destOrd="0" presId="urn:microsoft.com/office/officeart/2005/8/layout/hierarchy5"/>
    <dgm:cxn modelId="{182D3882-C043-4434-8347-46DA2DE4CC58}" type="presParOf" srcId="{81190E8E-2097-4404-9826-E680B6B3265C}" destId="{26C4DE7E-944D-4F80-B772-13E0E8066638}" srcOrd="1" destOrd="0" presId="urn:microsoft.com/office/officeart/2005/8/layout/hierarchy5"/>
    <dgm:cxn modelId="{9F963354-653E-4FB3-91D9-D0D0108B4181}" type="presOf" srcId="{C3401179-98E1-4D04-A518-E48FCEC9D8F5}" destId="{26C4DE7E-944D-4F80-B772-13E0E8066638}" srcOrd="1" destOrd="0" presId="urn:microsoft.com/office/officeart/2005/8/layout/hierarchy5"/>
    <dgm:cxn modelId="{40E28614-DD6F-4704-B759-A169E62FF749}" type="presParOf" srcId="{C6273175-BBD3-4162-A1E0-A9B9DAAC3885}" destId="{0E596944-9A06-44FF-ACE8-53A7F32238EE}" srcOrd="3" destOrd="0" presId="urn:microsoft.com/office/officeart/2005/8/layout/hierarchy5"/>
    <dgm:cxn modelId="{F5FB309D-163D-4D62-A6C6-6414BFDF5912}" type="presParOf" srcId="{0E596944-9A06-44FF-ACE8-53A7F32238EE}" destId="{8AA5517A-5526-4E08-B600-2D054B64D764}" srcOrd="0" destOrd="0" presId="urn:microsoft.com/office/officeart/2005/8/layout/hierarchy5"/>
    <dgm:cxn modelId="{33A6DF2C-71DE-4860-809C-B64EA1F904E1}" type="presParOf" srcId="{C6273175-BBD3-4162-A1E0-A9B9DAAC3885}" destId="{1587AA08-28E0-44A2-AE6B-4718FFBF27EC}" srcOrd="4" destOrd="0" presId="urn:microsoft.com/office/officeart/2005/8/layout/hierarchy5"/>
    <dgm:cxn modelId="{78600182-C222-4DC8-8A8A-D3303F267468}" type="presParOf" srcId="{1587AA08-28E0-44A2-AE6B-4718FFBF27EC}" destId="{524196ED-0002-4E53-AF06-D614D0E2384B}" srcOrd="0" destOrd="0" presId="urn:microsoft.com/office/officeart/2005/8/layout/hierarchy5"/>
    <dgm:cxn modelId="{049DA690-FAE0-4F23-B9AA-F1A2A36141E6}" type="presOf" srcId="{3B8A48DB-BA33-4A87-A8C0-C7BC3DA45DDE}" destId="{524196ED-0002-4E53-AF06-D614D0E2384B}" srcOrd="0" destOrd="0" presId="urn:microsoft.com/office/officeart/2005/8/layout/hierarchy5"/>
    <dgm:cxn modelId="{E8397FF8-F967-4DD3-A271-685FE46E4D89}" type="presParOf" srcId="{1587AA08-28E0-44A2-AE6B-4718FFBF27EC}" destId="{FC33B2F2-4E50-4E0B-B765-EF8DC4E1903A}" srcOrd="1" destOrd="0" presId="urn:microsoft.com/office/officeart/2005/8/layout/hierarchy5"/>
    <dgm:cxn modelId="{6A3488B1-707F-4E19-A169-82FC6694CF18}" type="presOf" srcId="{3B8A48DB-BA33-4A87-A8C0-C7BC3DA45DDE}" destId="{FC33B2F2-4E50-4E0B-B765-EF8DC4E1903A}" srcOrd="1" destOrd="0" presId="urn:microsoft.com/office/officeart/2005/8/layout/hierarchy5"/>
    <dgm:cxn modelId="{6B13189E-E9D8-46AC-ACA8-C61D9DEAE429}" type="presParOf" srcId="{C6273175-BBD3-4162-A1E0-A9B9DAAC3885}" destId="{354E3509-8670-443C-98B2-B4A53EAAE624}" srcOrd="5" destOrd="0" presId="urn:microsoft.com/office/officeart/2005/8/layout/hierarchy5"/>
    <dgm:cxn modelId="{CA16DE4D-A3D9-4ABA-8903-BEBB7CF6F910}" type="presParOf" srcId="{354E3509-8670-443C-98B2-B4A53EAAE624}" destId="{5F860D4E-2A16-46CB-8539-6DD6D9C60B71}" srcOrd="0" destOrd="0" presId="urn:microsoft.com/office/officeart/2005/8/layout/hierarchy5"/>
    <dgm:cxn modelId="{2D63C286-1007-4FE6-95A3-BA07C795F27F}" type="presParOf" srcId="{C6273175-BBD3-4162-A1E0-A9B9DAAC3885}" destId="{B4DE1357-5033-4416-8F05-BECD9A0FC491}" srcOrd="6" destOrd="0" presId="urn:microsoft.com/office/officeart/2005/8/layout/hierarchy5"/>
    <dgm:cxn modelId="{50584932-9BC3-44F9-A1E5-7EFCCE4714C3}" type="presParOf" srcId="{B4DE1357-5033-4416-8F05-BECD9A0FC491}" destId="{775B0746-9DAF-48BA-BEF2-CC669607E5DB}" srcOrd="0" destOrd="0" presId="urn:microsoft.com/office/officeart/2005/8/layout/hierarchy5"/>
    <dgm:cxn modelId="{54A675D9-60AC-4997-B14A-4E0274873811}" type="presOf" srcId="{BDFE0C98-64A4-4D6D-BB4C-D449D5A32EA5}" destId="{775B0746-9DAF-48BA-BEF2-CC669607E5DB}" srcOrd="0" destOrd="0" presId="urn:microsoft.com/office/officeart/2005/8/layout/hierarchy5"/>
    <dgm:cxn modelId="{3309C796-4CD1-4EC1-96C7-1ED3D013FF03}" type="presParOf" srcId="{B4DE1357-5033-4416-8F05-BECD9A0FC491}" destId="{0E458325-8F8D-483B-8989-41F3760EEDBF}" srcOrd="1" destOrd="0" presId="urn:microsoft.com/office/officeart/2005/8/layout/hierarchy5"/>
    <dgm:cxn modelId="{58B08B68-3441-4AB9-8205-E276B03A6E96}" type="presOf" srcId="{BDFE0C98-64A4-4D6D-BB4C-D449D5A32EA5}" destId="{0E458325-8F8D-483B-8989-41F3760EEDBF}" srcOrd="1" destOrd="0" presId="urn:microsoft.com/office/officeart/2005/8/layout/hierarchy5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main"/>
    </a:ext>
  </dgm:extLst>
</dgm:dataModel>
</file>

<file path=ppt/diagrams/data7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1A16B714-9148-41C4-AE0A-1396CEC8F563}" type="doc">
      <dgm:prSet loTypeId="urn:microsoft.com/office/officeart/2005/8/layout/hierarchy5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2752C3-D717-4977-9174-FA7ACE88E9B1}" type="parTrans" cxnId="{2CEC270F-AEBC-4D62-828E-3CA2D96FB5F5}">
      <dgm:prSet/>
      <dgm:spPr/>
      <dgm:t>
        <a:bodyPr/>
        <a:lstStyle/>
        <a:p>
          <a:endParaRPr lang="en-US"/>
        </a:p>
      </dgm:t>
    </dgm:pt>
    <dgm:pt modelId="{72AEB9A6-5095-484B-92BF-71DE5E36BD7D}">
      <dgm:prSet phldrT="[Text]" custT="1"/>
      <dgm:spPr>
        <a:solidFill>
          <a:srgbClr val="3333FF"/>
        </a:solidFill>
        <a:ln>
          <a:noFill/>
        </a:ln>
      </dgm:spPr>
      <dgm:t>
        <a:bodyPr/>
        <a:lstStyle/>
        <a:p>
          <a:r>
            <a:rPr lang="zh-CN" altLang="en-US" sz="900" b="1" smtClean="0"/>
            <a:t>天津市场</a:t>
          </a:r>
          <a:endParaRPr lang="en-US" sz="900" b="1"/>
        </a:p>
      </dgm:t>
    </dgm:pt>
    <dgm:pt modelId="{305A4CC4-C225-4C20-AE39-CB5478DE4CEB}" type="parTrans" cxnId="{48988224-DA72-4118-9F2B-F16BADC015F1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FCCCD4DA-D280-4561-85AC-1EC699E6BCA8}">
      <dgm:prSet phldrT="[Text]" custT="1"/>
      <dgm:spPr>
        <a:solidFill>
          <a:srgbClr val="92D050"/>
        </a:solidFill>
        <a:ln>
          <a:noFill/>
        </a:ln>
      </dgm:spPr>
      <dgm:t>
        <a:bodyPr/>
        <a:lstStyle/>
        <a:p>
          <a:r>
            <a:rPr lang="zh-CN" altLang="en-US" sz="900" b="1" smtClean="0"/>
            <a:t>石家庄</a:t>
          </a:r>
          <a:endParaRPr lang="en-US" sz="900" b="1"/>
        </a:p>
      </dgm:t>
    </dgm:pt>
    <dgm:pt modelId="{D6C0EDD0-EABD-4F52-B999-900D460908F8}" type="parTrans" cxnId="{D0199088-46E2-49E7-A864-96451477E795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D1A697EA-B091-4E3B-9EFD-4754075EBE3F}">
      <dgm:prSet custT="1"/>
      <dgm:spPr>
        <a:solidFill>
          <a:srgbClr val="FFC000"/>
        </a:solidFill>
        <a:ln>
          <a:noFill/>
        </a:ln>
      </dgm:spPr>
      <dgm:t>
        <a:bodyPr/>
        <a:lstStyle/>
        <a:p>
          <a:r>
            <a:rPr lang="zh-CN" altLang="en-US" sz="900" b="1" smtClean="0"/>
            <a:t>石家庄住房公积金管理中心</a:t>
          </a:r>
          <a:endParaRPr lang="en-US" sz="900" b="1"/>
        </a:p>
      </dgm:t>
    </dgm:pt>
    <dgm:pt modelId="{A8F1C38E-F830-4D41-804C-224A8911E5EC}" type="parTrans" cxnId="{321DDB94-AE0C-4444-A8F6-78496FF5267D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967484CD-FB77-4D55-9D75-571AB3AAF4FC}">
      <dgm:prSet custT="1"/>
      <dgm:spPr>
        <a:solidFill>
          <a:srgbClr val="CC00CC"/>
        </a:solidFill>
        <a:ln>
          <a:noFill/>
        </a:ln>
      </dgm:spPr>
      <dgm:t>
        <a:bodyPr/>
        <a:lstStyle/>
        <a:p>
          <a:r>
            <a:rPr lang="zh-CN" altLang="en-US" sz="900" b="1" smtClean="0"/>
            <a:t>全部员工</a:t>
          </a:r>
          <a:endParaRPr lang="en-US" sz="900" b="1"/>
        </a:p>
      </dgm:t>
    </dgm:pt>
    <dgm:pt modelId="{88D3B52B-A825-4546-B759-38BCEEC3E127}" type="parTrans" cxnId="{B70B0698-E49F-4FBA-AD0B-FE1D5A695D9A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3AE86014-B892-48B6-B00C-C2CF9447D74D}">
      <dgm:prSet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z="900" b="1" smtClean="0"/>
            <a:t>住房公积金</a:t>
          </a:r>
          <a:endParaRPr lang="en-US" sz="900" b="1"/>
        </a:p>
      </dgm:t>
    </dgm:pt>
    <dgm:pt modelId="{FEF27131-7087-423F-A4FD-B0B8FB865C17}" type="parTrans" cxnId="{D8288844-74B0-4115-AC7D-A4C8617B34F5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166EC122-1BC8-49B4-AEE8-7FEA555C8628}">
      <dgm:prSet phldrT="[Text]" custT="1"/>
      <dgm:spPr>
        <a:solidFill>
          <a:srgbClr val="00B0F0"/>
        </a:solidFill>
        <a:ln>
          <a:noFill/>
        </a:ln>
      </dgm:spPr>
      <dgm:t>
        <a:bodyPr/>
        <a:lstStyle/>
        <a:p>
          <a:r>
            <a:rPr lang="zh-CN" altLang="en-US" sz="900" b="1" smtClean="0"/>
            <a:t>天津肯德基有限公司</a:t>
          </a:r>
          <a:endParaRPr lang="en-US" sz="900" b="1"/>
        </a:p>
      </dgm:t>
    </dgm:pt>
    <dgm:pt modelId="{E3977A5E-4B96-4091-9A7E-5EFD781F2C81}" type="sibTrans" cxnId="{D8288844-74B0-4115-AC7D-A4C8617B34F5}">
      <dgm:prSet/>
      <dgm:spPr/>
      <dgm:t>
        <a:bodyPr/>
        <a:lstStyle/>
        <a:p>
          <a:endParaRPr lang="en-US"/>
        </a:p>
      </dgm:t>
    </dgm:pt>
    <dgm:pt modelId="{61298007-4BBB-401F-AB10-9BDB934B7B94}" type="parTrans" cxnId="{70C09C8E-1151-4136-8449-A769B8605123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CB4E518B-DA9E-4BD6-9AF4-6AB0F62E1FF7}">
      <dgm:prSet custT="1"/>
      <dgm:spPr>
        <a:solidFill>
          <a:srgbClr val="00B0F0"/>
        </a:solidFill>
      </dgm:spPr>
      <dgm:t>
        <a:bodyPr/>
        <a:lstStyle/>
        <a:p>
          <a:r>
            <a:rPr lang="zh-CN" altLang="en-US" sz="900" b="1" smtClean="0"/>
            <a:t>北京必胜客比萨饼有限公司</a:t>
          </a:r>
          <a:endParaRPr lang="en-US" sz="900" b="1"/>
        </a:p>
      </dgm:t>
    </dgm:pt>
    <dgm:pt modelId="{0D5B39CE-6552-4F51-AEC8-8872D77F2516}" type="sibTrans" cxnId="{70C09C8E-1151-4136-8449-A769B8605123}">
      <dgm:prSet/>
      <dgm:spPr/>
      <dgm:t>
        <a:bodyPr/>
        <a:lstStyle/>
        <a:p>
          <a:endParaRPr lang="en-US"/>
        </a:p>
      </dgm:t>
    </dgm:pt>
    <dgm:pt modelId="{5EA51760-856A-4B07-8902-829C31BAC308}" type="sibTrans" cxnId="{B70B0698-E49F-4FBA-AD0B-FE1D5A695D9A}">
      <dgm:prSet/>
      <dgm:spPr/>
      <dgm:t>
        <a:bodyPr/>
        <a:lstStyle/>
        <a:p>
          <a:endParaRPr lang="en-US"/>
        </a:p>
      </dgm:t>
    </dgm:pt>
    <dgm:pt modelId="{048008ED-8C9E-4D44-9759-C2F64A2473D7}" type="sibTrans" cxnId="{321DDB94-AE0C-4444-A8F6-78496FF5267D}">
      <dgm:prSet/>
      <dgm:spPr/>
      <dgm:t>
        <a:bodyPr/>
        <a:lstStyle/>
        <a:p>
          <a:endParaRPr lang="en-US"/>
        </a:p>
      </dgm:t>
    </dgm:pt>
    <dgm:pt modelId="{BBA7ECAA-2E41-4C53-A71E-3D9DC0884DBE}" type="sibTrans" cxnId="{D0199088-46E2-49E7-A864-96451477E795}">
      <dgm:prSet/>
      <dgm:spPr/>
      <dgm:t>
        <a:bodyPr/>
        <a:lstStyle/>
        <a:p>
          <a:endParaRPr lang="en-US"/>
        </a:p>
      </dgm:t>
    </dgm:pt>
    <dgm:pt modelId="{9DC4E6D8-F5D7-46B4-A68F-505FF2FCB53F}" type="parTrans" cxnId="{9874873A-5B92-4928-B6E8-CD114EC594AF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BE0DED9B-1607-4A5A-A431-DED572DC095A}">
      <dgm:prSet custT="1"/>
      <dgm:spPr>
        <a:solidFill>
          <a:srgbClr val="FFC000"/>
        </a:solidFill>
        <a:ln>
          <a:noFill/>
        </a:ln>
      </dgm:spPr>
      <dgm:t>
        <a:bodyPr/>
        <a:lstStyle/>
        <a:p>
          <a:r>
            <a:rPr lang="zh-CN" altLang="en-US" sz="900" b="1" smtClean="0"/>
            <a:t>石家庄市医疗保险管理中心</a:t>
          </a:r>
          <a:endParaRPr lang="en-US" sz="900" b="1"/>
        </a:p>
      </dgm:t>
    </dgm:pt>
    <dgm:pt modelId="{BC7A313A-8F18-4E54-B481-6B348778ABBC}" type="parTrans" cxnId="{AC0D3B55-764D-47EB-8C5A-FED2D5F12951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A10779B2-DD49-4ACF-A0BD-9E85950C30F9}">
      <dgm:prSet custT="1"/>
      <dgm:spPr>
        <a:solidFill>
          <a:srgbClr val="CC00CC"/>
        </a:solidFill>
        <a:ln>
          <a:noFill/>
        </a:ln>
      </dgm:spPr>
      <dgm:t>
        <a:bodyPr/>
        <a:lstStyle/>
        <a:p>
          <a:r>
            <a:rPr lang="zh-CN" altLang="en-US" sz="900" b="1" smtClean="0"/>
            <a:t>全部员工</a:t>
          </a:r>
          <a:endParaRPr lang="en-US" sz="900" b="1"/>
        </a:p>
      </dgm:t>
    </dgm:pt>
    <dgm:pt modelId="{800CACAC-AA39-4366-B0DE-25CB4B731ADA}" type="parTrans" cxnId="{F8B47EAE-938A-4AA1-9028-2A6C8DA0EFFE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778FFF04-0C32-4A82-B53D-254EC02BA55A}">
      <dgm:prSet custT="1"/>
      <dgm:spPr>
        <a:solidFill>
          <a:schemeClr val="accent1">
            <a:lumMod val="50000"/>
          </a:schemeClr>
        </a:solidFill>
        <a:ln>
          <a:noFill/>
        </a:ln>
      </dgm:spPr>
      <dgm:t>
        <a:bodyPr/>
        <a:lstStyle/>
        <a:p>
          <a:r>
            <a:rPr lang="zh-CN" altLang="en-US" sz="900" b="1" smtClean="0"/>
            <a:t>医疗保险</a:t>
          </a:r>
          <a:endParaRPr lang="en-US" sz="900" b="1"/>
        </a:p>
      </dgm:t>
    </dgm:pt>
    <dgm:pt modelId="{44572792-7B60-4D1D-9F25-1CECBA441145}" type="sibTrans" cxnId="{F8B47EAE-938A-4AA1-9028-2A6C8DA0EFFE}">
      <dgm:prSet/>
      <dgm:spPr/>
      <dgm:t>
        <a:bodyPr/>
        <a:lstStyle/>
        <a:p>
          <a:endParaRPr lang="en-US"/>
        </a:p>
      </dgm:t>
    </dgm:pt>
    <dgm:pt modelId="{96CACC53-7D75-4098-99C3-19EAF8656AC8}" type="parTrans" cxnId="{7F911223-F495-47AD-AAFC-15097926F662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E2C9A561-5AE3-4D1A-8698-75066BB5FE1A}">
      <dgm:prSet custT="1"/>
      <dgm:spPr>
        <a:solidFill>
          <a:schemeClr val="accent1">
            <a:lumMod val="50000"/>
          </a:schemeClr>
        </a:solidFill>
        <a:ln>
          <a:noFill/>
        </a:ln>
      </dgm:spPr>
      <dgm:t>
        <a:bodyPr/>
        <a:lstStyle/>
        <a:p>
          <a:r>
            <a:rPr lang="zh-CN" altLang="en-US" sz="900" b="1" smtClean="0"/>
            <a:t>生育保险</a:t>
          </a:r>
          <a:endParaRPr lang="en-US" sz="900" b="1"/>
        </a:p>
      </dgm:t>
    </dgm:pt>
    <dgm:pt modelId="{45A3634C-7B89-443A-BA1D-CF2C725677A9}" type="sibTrans" cxnId="{7F911223-F495-47AD-AAFC-15097926F662}">
      <dgm:prSet/>
      <dgm:spPr/>
      <dgm:t>
        <a:bodyPr/>
        <a:lstStyle/>
        <a:p>
          <a:endParaRPr lang="en-US"/>
        </a:p>
      </dgm:t>
    </dgm:pt>
    <dgm:pt modelId="{E964F008-C24F-4FB2-A947-1A7294E13128}" type="sibTrans" cxnId="{AC0D3B55-764D-47EB-8C5A-FED2D5F12951}">
      <dgm:prSet/>
      <dgm:spPr/>
      <dgm:t>
        <a:bodyPr/>
        <a:lstStyle/>
        <a:p>
          <a:endParaRPr lang="en-US"/>
        </a:p>
      </dgm:t>
    </dgm:pt>
    <dgm:pt modelId="{726930CA-B05C-4FB6-BFF5-43298A939CB0}" type="sibTrans" cxnId="{9874873A-5B92-4928-B6E8-CD114EC594AF}">
      <dgm:prSet/>
      <dgm:spPr/>
      <dgm:t>
        <a:bodyPr/>
        <a:lstStyle/>
        <a:p>
          <a:endParaRPr lang="en-US"/>
        </a:p>
      </dgm:t>
    </dgm:pt>
    <dgm:pt modelId="{2DFC9B4A-D02C-4020-A929-18EC1681F6CF}" type="parTrans" cxnId="{1112CE92-8E54-4541-97EF-67DEA2FDF03C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13BA8E4B-8C6F-49F3-B889-33024B5E6227}">
      <dgm:prSet custT="1"/>
      <dgm:spPr>
        <a:solidFill>
          <a:srgbClr val="FFC000"/>
        </a:solidFill>
        <a:ln>
          <a:noFill/>
        </a:ln>
      </dgm:spPr>
      <dgm:t>
        <a:bodyPr/>
        <a:lstStyle/>
        <a:p>
          <a:r>
            <a:rPr lang="zh-CN" altLang="en-US" sz="900" b="1" smtClean="0"/>
            <a:t>石家庄市社会劳动保险事业管理局</a:t>
          </a:r>
          <a:endParaRPr lang="en-US" sz="900" b="1"/>
        </a:p>
      </dgm:t>
    </dgm:pt>
    <dgm:pt modelId="{3D75E9DF-4B7F-454C-AC83-99AC43C69F8B}" type="parTrans" cxnId="{214E6B53-1502-4804-9E26-5534786815CA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7A9D5022-FAAB-4898-A3EF-30D70C343BD6}">
      <dgm:prSet custT="1"/>
      <dgm:spPr>
        <a:solidFill>
          <a:srgbClr val="CC00CC"/>
        </a:solidFill>
        <a:ln>
          <a:noFill/>
        </a:ln>
      </dgm:spPr>
      <dgm:t>
        <a:bodyPr/>
        <a:lstStyle/>
        <a:p>
          <a:r>
            <a:rPr lang="zh-CN" altLang="en-US" sz="900" b="1" smtClean="0"/>
            <a:t>全部员工</a:t>
          </a:r>
          <a:endParaRPr lang="en-US" sz="900" b="1"/>
        </a:p>
      </dgm:t>
    </dgm:pt>
    <dgm:pt modelId="{10A20CB9-3897-4AC8-B861-72EBECE0F1C4}" type="parTrans" cxnId="{7D157AAB-5118-4855-A37C-A0FF5B50E197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894989A1-39B9-4906-B13E-6A9332B3F243}">
      <dgm:prSet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z="900" b="1" smtClean="0"/>
            <a:t>养老保险</a:t>
          </a:r>
          <a:endParaRPr lang="en-US" sz="900" b="1"/>
        </a:p>
      </dgm:t>
    </dgm:pt>
    <dgm:pt modelId="{341A5957-E03F-443C-8E7A-C087307B7740}" type="parTrans" cxnId="{98178079-6668-4B00-8895-32CEC603634A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C04A372B-9B77-46FD-B32C-443FF5A34015}">
      <dgm:prSet phldrT="[Text]" custT="1"/>
      <dgm:spPr>
        <a:solidFill>
          <a:srgbClr val="00B0F0"/>
        </a:solidFill>
        <a:ln>
          <a:noFill/>
        </a:ln>
      </dgm:spPr>
      <dgm:t>
        <a:bodyPr/>
        <a:lstStyle/>
        <a:p>
          <a:r>
            <a:rPr lang="zh-CN" altLang="en-US" sz="900" b="1" smtClean="0"/>
            <a:t>天津肯德基有限公司</a:t>
          </a:r>
          <a:endParaRPr lang="en-US" sz="900" b="1"/>
        </a:p>
      </dgm:t>
    </dgm:pt>
    <dgm:pt modelId="{FBA0C8A4-D1F5-49D7-BF8C-726514500B61}" type="sibTrans" cxnId="{98178079-6668-4B00-8895-32CEC603634A}">
      <dgm:prSet/>
      <dgm:spPr/>
      <dgm:t>
        <a:bodyPr/>
        <a:lstStyle/>
        <a:p>
          <a:endParaRPr lang="en-US"/>
        </a:p>
      </dgm:t>
    </dgm:pt>
    <dgm:pt modelId="{0F546639-DB72-4CD6-82BC-FA7F6FA86E8F}" type="parTrans" cxnId="{5BD2C3CE-FA10-4E67-8C8A-DA13AECE3D74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E1DCED9A-EBF4-4B73-AC96-D00887B47CA8}">
      <dgm:prSet custT="1"/>
      <dgm:spPr>
        <a:solidFill>
          <a:srgbClr val="00B0F0"/>
        </a:solidFill>
      </dgm:spPr>
      <dgm:t>
        <a:bodyPr/>
        <a:lstStyle/>
        <a:p>
          <a:r>
            <a:rPr lang="zh-CN" altLang="en-US" sz="900" b="1" smtClean="0"/>
            <a:t>北京必胜客比萨饼有限公司</a:t>
          </a:r>
          <a:endParaRPr lang="en-US" sz="900"/>
        </a:p>
      </dgm:t>
    </dgm:pt>
    <dgm:pt modelId="{8904BCE6-38D7-46D8-B981-315342A30480}" type="sibTrans" cxnId="{5BD2C3CE-FA10-4E67-8C8A-DA13AECE3D74}">
      <dgm:prSet/>
      <dgm:spPr/>
      <dgm:t>
        <a:bodyPr/>
        <a:lstStyle/>
        <a:p>
          <a:endParaRPr lang="en-US"/>
        </a:p>
      </dgm:t>
    </dgm:pt>
    <dgm:pt modelId="{E9013E6A-13E6-4382-9C92-FCFC95103900}" type="sibTrans" cxnId="{7D157AAB-5118-4855-A37C-A0FF5B50E197}">
      <dgm:prSet/>
      <dgm:spPr/>
      <dgm:t>
        <a:bodyPr/>
        <a:lstStyle/>
        <a:p>
          <a:endParaRPr lang="en-US"/>
        </a:p>
      </dgm:t>
    </dgm:pt>
    <dgm:pt modelId="{5ABCDBEF-70D9-4588-8D92-20EAC494EDE6}" type="parTrans" cxnId="{B78910C2-37B1-4DF9-97D2-D6705F8F920B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B9884D5A-6BF6-4593-99F8-E44344E14A8A}">
      <dgm:prSet custT="1"/>
      <dgm:spPr>
        <a:solidFill>
          <a:schemeClr val="accent1">
            <a:lumMod val="50000"/>
          </a:schemeClr>
        </a:solidFill>
        <a:ln>
          <a:noFill/>
        </a:ln>
      </dgm:spPr>
      <dgm:t>
        <a:bodyPr/>
        <a:lstStyle/>
        <a:p>
          <a:r>
            <a:rPr lang="zh-CN" altLang="en-US" sz="900" b="1" smtClean="0"/>
            <a:t>工伤保险</a:t>
          </a:r>
          <a:endParaRPr lang="en-US" sz="900" b="1"/>
        </a:p>
      </dgm:t>
    </dgm:pt>
    <dgm:pt modelId="{904A649B-CE50-4A41-B322-84C9617D018B}" type="sibTrans" cxnId="{B78910C2-37B1-4DF9-97D2-D6705F8F920B}">
      <dgm:prSet/>
      <dgm:spPr/>
      <dgm:t>
        <a:bodyPr/>
        <a:lstStyle/>
        <a:p>
          <a:endParaRPr lang="en-US"/>
        </a:p>
      </dgm:t>
    </dgm:pt>
    <dgm:pt modelId="{724CE1ED-36E0-4BAD-9417-4B81DAC3F385}" type="sibTrans" cxnId="{214E6B53-1502-4804-9E26-5534786815CA}">
      <dgm:prSet/>
      <dgm:spPr/>
      <dgm:t>
        <a:bodyPr/>
        <a:lstStyle/>
        <a:p>
          <a:endParaRPr lang="en-US"/>
        </a:p>
      </dgm:t>
    </dgm:pt>
    <dgm:pt modelId="{D8D4F075-1FA0-4D8B-A6D2-E542F442B3E6}" type="sibTrans" cxnId="{1112CE92-8E54-4541-97EF-67DEA2FDF03C}">
      <dgm:prSet/>
      <dgm:spPr/>
      <dgm:t>
        <a:bodyPr/>
        <a:lstStyle/>
        <a:p>
          <a:endParaRPr lang="en-US"/>
        </a:p>
      </dgm:t>
    </dgm:pt>
    <dgm:pt modelId="{8E424339-ED8F-41A0-9E05-9CCA18B68FC2}" type="parTrans" cxnId="{E883C092-5FFD-40AA-8E71-E070BE5C5553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562E2A66-434E-4464-9E64-F80E3B6E3050}">
      <dgm:prSet custT="1"/>
      <dgm:spPr>
        <a:solidFill>
          <a:srgbClr val="FFC000"/>
        </a:solidFill>
        <a:ln>
          <a:noFill/>
        </a:ln>
      </dgm:spPr>
      <dgm:t>
        <a:bodyPr/>
        <a:lstStyle/>
        <a:p>
          <a:r>
            <a:rPr lang="zh-CN" altLang="en-US" sz="900" b="1" smtClean="0"/>
            <a:t>石家庄市失业保险管理所</a:t>
          </a:r>
          <a:endParaRPr lang="en-US" sz="900" b="1"/>
        </a:p>
      </dgm:t>
    </dgm:pt>
    <dgm:pt modelId="{FE01F159-A45C-4F72-A6FD-BE03CC588678}" type="parTrans" cxnId="{9F82ED03-6DF9-42C7-99B9-D64EF735F3AF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37EC0D54-2004-45F0-B632-DA3FAEDB9063}">
      <dgm:prSet custT="1"/>
      <dgm:spPr>
        <a:solidFill>
          <a:srgbClr val="CC00CC"/>
        </a:solidFill>
        <a:ln>
          <a:noFill/>
        </a:ln>
      </dgm:spPr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defRPr/>
          </a:pPr>
          <a:r>
            <a:rPr lang="zh-CN" altLang="en-US" sz="900" b="1" smtClean="0"/>
            <a:t>全部员工</a:t>
          </a:r>
          <a:endParaRPr lang="en-US" sz="900" b="1" smtClean="0"/>
        </a:p>
      </dgm:t>
    </dgm:pt>
    <dgm:pt modelId="{5FC12C8E-640F-412F-8D8D-D6B8FDB5EEF7}" type="parTrans" cxnId="{4B4E00BB-3A82-4D3A-8AEC-43C456CD74D4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9F5B5222-28EF-4E33-8846-794D5A67EE78}">
      <dgm:prSet custT="1"/>
      <dgm:spPr>
        <a:solidFill>
          <a:schemeClr val="accent1">
            <a:lumMod val="50000"/>
          </a:schemeClr>
        </a:solidFill>
        <a:ln>
          <a:noFill/>
        </a:ln>
      </dgm:spPr>
      <dgm:t>
        <a:bodyPr/>
        <a:lstStyle/>
        <a:p>
          <a:r>
            <a:rPr lang="zh-CN" altLang="en-US" sz="900" b="1" smtClean="0"/>
            <a:t>失业保险</a:t>
          </a:r>
          <a:endParaRPr lang="en-US" sz="900" b="1"/>
        </a:p>
      </dgm:t>
    </dgm:pt>
    <dgm:pt modelId="{3E489888-AE57-4A67-99BA-0C4960BD8272}" type="sibTrans" cxnId="{4B4E00BB-3A82-4D3A-8AEC-43C456CD74D4}">
      <dgm:prSet/>
      <dgm:spPr/>
      <dgm:t>
        <a:bodyPr/>
        <a:lstStyle/>
        <a:p>
          <a:endParaRPr lang="en-US"/>
        </a:p>
      </dgm:t>
    </dgm:pt>
    <dgm:pt modelId="{2ABBCC33-EF82-428D-90C8-6B5BF32F6711}" type="sibTrans" cxnId="{9F82ED03-6DF9-42C7-99B9-D64EF735F3AF}">
      <dgm:prSet/>
      <dgm:spPr/>
      <dgm:t>
        <a:bodyPr/>
        <a:lstStyle/>
        <a:p>
          <a:endParaRPr lang="en-US"/>
        </a:p>
      </dgm:t>
    </dgm:pt>
    <dgm:pt modelId="{7CAFE2DE-093F-4169-94C7-67245DD93B2B}" type="sibTrans" cxnId="{E883C092-5FFD-40AA-8E71-E070BE5C5553}">
      <dgm:prSet/>
      <dgm:spPr/>
      <dgm:t>
        <a:bodyPr/>
        <a:lstStyle/>
        <a:p>
          <a:endParaRPr lang="en-US"/>
        </a:p>
      </dgm:t>
    </dgm:pt>
    <dgm:pt modelId="{74421279-DF00-40E1-B5F3-7BB7411AACA7}" type="sibTrans" cxnId="{48988224-DA72-4118-9F2B-F16BADC015F1}">
      <dgm:prSet/>
      <dgm:spPr/>
      <dgm:t>
        <a:bodyPr/>
        <a:lstStyle/>
        <a:p>
          <a:endParaRPr lang="en-US"/>
        </a:p>
      </dgm:t>
    </dgm:pt>
    <dgm:pt modelId="{2E6AEADA-490A-4F78-B77A-5B9276D8BF89}" type="parTrans" cxnId="{1424ED64-E84E-43ED-B080-0410CEF98231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82F19642-E22B-4322-B412-C118FC448FEE}">
      <dgm:prSet custT="1"/>
      <dgm:spPr>
        <a:solidFill>
          <a:srgbClr val="92D050"/>
        </a:solidFill>
        <a:ln>
          <a:noFill/>
        </a:ln>
      </dgm:spPr>
      <dgm:t>
        <a:bodyPr/>
        <a:lstStyle/>
        <a:p>
          <a:r>
            <a:rPr lang="zh-CN" altLang="en-US" sz="900" b="1" smtClean="0"/>
            <a:t>保定</a:t>
          </a:r>
          <a:endParaRPr lang="en-US" sz="900" b="1"/>
        </a:p>
      </dgm:t>
    </dgm:pt>
    <dgm:pt modelId="{3C1C453C-F2AC-48DF-AAF9-75F47630912F}" type="sibTrans" cxnId="{1424ED64-E84E-43ED-B080-0410CEF98231}">
      <dgm:prSet/>
      <dgm:spPr/>
      <dgm:t>
        <a:bodyPr/>
        <a:lstStyle/>
        <a:p>
          <a:endParaRPr lang="en-US"/>
        </a:p>
      </dgm:t>
    </dgm:pt>
    <dgm:pt modelId="{F02D0B7A-7B13-4216-B41E-241C624E1F8C}" type="parTrans" cxnId="{FB2720A8-DC96-4F36-B9FB-72EEE489F273}">
      <dgm:prSet custT="1"/>
      <dgm:spPr>
        <a:ln w="12700">
          <a:solidFill>
            <a:schemeClr val="accent1"/>
          </a:solidFill>
        </a:ln>
      </dgm:spPr>
      <dgm:t>
        <a:bodyPr/>
        <a:lstStyle/>
        <a:p>
          <a:endParaRPr lang="en-US" sz="900"/>
        </a:p>
      </dgm:t>
    </dgm:pt>
    <dgm:pt modelId="{86648B49-A780-4DB9-BF1D-A1B65C44ACF9}">
      <dgm:prSet custT="1"/>
      <dgm:spPr>
        <a:solidFill>
          <a:srgbClr val="92D050"/>
        </a:solidFill>
        <a:ln>
          <a:noFill/>
        </a:ln>
      </dgm:spPr>
      <dgm:t>
        <a:bodyPr/>
        <a:lstStyle/>
        <a:p>
          <a:r>
            <a:rPr lang="zh-CN" altLang="en-US" sz="900" b="1" smtClean="0"/>
            <a:t>张家口</a:t>
          </a:r>
          <a:endParaRPr lang="en-US" sz="900" b="1"/>
        </a:p>
      </dgm:t>
    </dgm:pt>
    <dgm:pt modelId="{89322C6E-1B76-42FE-99DE-F74A57E62946}" type="sibTrans" cxnId="{FB2720A8-DC96-4F36-B9FB-72EEE489F273}">
      <dgm:prSet/>
      <dgm:spPr/>
      <dgm:t>
        <a:bodyPr/>
        <a:lstStyle/>
        <a:p>
          <a:endParaRPr lang="en-US"/>
        </a:p>
      </dgm:t>
    </dgm:pt>
    <dgm:pt modelId="{85CF86E3-5036-4F6C-8462-706A417BA2CA}" type="sibTrans" cxnId="{2CEC270F-AEBC-4D62-828E-3CA2D96FB5F5}">
      <dgm:prSet/>
      <dgm:spPr/>
      <dgm:t>
        <a:bodyPr/>
        <a:lstStyle/>
        <a:p>
          <a:endParaRPr lang="en-US"/>
        </a:p>
      </dgm:t>
    </dgm:pt>
    <dgm:pt modelId="{064D50D1-FCC8-4F00-9DC5-ED186C4A9F91}" type="parTrans" cxnId="{5BCB721E-3F35-4CC0-8C9D-1C9AEB033FD5}">
      <dgm:prSet/>
      <dgm:spPr/>
      <dgm:t>
        <a:bodyPr/>
        <a:lstStyle/>
        <a:p>
          <a:endParaRPr lang="en-US"/>
        </a:p>
      </dgm:t>
    </dgm:pt>
    <dgm:pt modelId="{8D46BAFF-B9F0-40EE-AA31-29D6119A0385}">
      <dgm:prSet phldrT="[Text]" custT="1"/>
      <dgm:spPr>
        <a:noFill/>
        <a:ln w="19050">
          <a:solidFill>
            <a:srgbClr val="3333FF"/>
          </a:solidFill>
          <a:prstDash val="sysDot"/>
        </a:ln>
      </dgm:spPr>
      <dgm:t>
        <a:bodyPr/>
        <a:lstStyle/>
        <a:p>
          <a:r>
            <a:rPr lang="zh-CN" altLang="en-US" sz="1400" smtClean="0"/>
            <a:t>福利市场</a:t>
          </a:r>
          <a:endParaRPr lang="en-US" sz="1400"/>
        </a:p>
      </dgm:t>
    </dgm:pt>
    <dgm:pt modelId="{ABA8B3D2-A4C2-4FD9-97AB-8568F248496D}" type="sibTrans" cxnId="{5BCB721E-3F35-4CC0-8C9D-1C9AEB033FD5}">
      <dgm:prSet/>
      <dgm:spPr/>
      <dgm:t>
        <a:bodyPr/>
        <a:lstStyle/>
        <a:p>
          <a:endParaRPr lang="en-US"/>
        </a:p>
      </dgm:t>
    </dgm:pt>
    <dgm:pt modelId="{8F7B9E0E-DF4C-49E2-A321-2B01E6B78AE3}" type="parTrans" cxnId="{A1657C12-E7B1-4278-BD28-BD05A0BA5010}">
      <dgm:prSet/>
      <dgm:spPr/>
      <dgm:t>
        <a:bodyPr/>
        <a:lstStyle/>
        <a:p>
          <a:endParaRPr lang="en-US"/>
        </a:p>
      </dgm:t>
    </dgm:pt>
    <dgm:pt modelId="{C3401179-98E1-4D04-A518-E48FCEC9D8F5}">
      <dgm:prSet phldrT="[Text]" custT="1"/>
      <dgm:spPr>
        <a:noFill/>
        <a:ln w="19050">
          <a:solidFill>
            <a:srgbClr val="92D050"/>
          </a:solidFill>
          <a:prstDash val="sysDot"/>
        </a:ln>
      </dgm:spPr>
      <dgm:t>
        <a:bodyPr/>
        <a:lstStyle/>
        <a:p>
          <a:r>
            <a:rPr lang="zh-CN" altLang="en-US" sz="1400" smtClean="0"/>
            <a:t>缴纳地</a:t>
          </a:r>
          <a:endParaRPr lang="en-US" sz="1400"/>
        </a:p>
      </dgm:t>
    </dgm:pt>
    <dgm:pt modelId="{AF592872-A40F-4362-9EDD-361B8DB3B862}" type="sibTrans" cxnId="{A1657C12-E7B1-4278-BD28-BD05A0BA5010}">
      <dgm:prSet/>
      <dgm:spPr/>
      <dgm:t>
        <a:bodyPr/>
        <a:lstStyle/>
        <a:p>
          <a:endParaRPr lang="en-US"/>
        </a:p>
      </dgm:t>
    </dgm:pt>
    <dgm:pt modelId="{0EC74374-1DEA-4FCA-B9D3-8162BC9EDF03}" type="parTrans" cxnId="{EBDBC0C5-C44F-49D1-A083-D8E834D6C2EC}">
      <dgm:prSet/>
      <dgm:spPr/>
      <dgm:t>
        <a:bodyPr/>
        <a:lstStyle/>
        <a:p>
          <a:endParaRPr lang="en-US"/>
        </a:p>
      </dgm:t>
    </dgm:pt>
    <dgm:pt modelId="{3B8A48DB-BA33-4A87-A8C0-C7BC3DA45DDE}">
      <dgm:prSet phldrT="[Text]" custT="1"/>
      <dgm:spPr>
        <a:noFill/>
        <a:ln w="19050">
          <a:solidFill>
            <a:srgbClr val="FFC000"/>
          </a:solidFill>
          <a:prstDash val="sysDot"/>
        </a:ln>
      </dgm:spPr>
      <dgm:t>
        <a:bodyPr/>
        <a:lstStyle/>
        <a:p>
          <a:r>
            <a:rPr lang="zh-CN" altLang="en-US" sz="1400" smtClean="0"/>
            <a:t>社保局</a:t>
          </a:r>
          <a:endParaRPr lang="en-US" sz="1400"/>
        </a:p>
      </dgm:t>
    </dgm:pt>
    <dgm:pt modelId="{C14F2E88-10E5-4671-8EA2-40F0C0B2F754}" type="sibTrans" cxnId="{EBDBC0C5-C44F-49D1-A083-D8E834D6C2EC}">
      <dgm:prSet/>
      <dgm:spPr/>
      <dgm:t>
        <a:bodyPr/>
        <a:lstStyle/>
        <a:p>
          <a:endParaRPr lang="en-US"/>
        </a:p>
      </dgm:t>
    </dgm:pt>
    <dgm:pt modelId="{654AA2A6-FDAB-49EA-A5CC-21E03E93BED3}" type="parTrans" cxnId="{1834994B-7497-4423-B216-99E7E082ED59}">
      <dgm:prSet/>
      <dgm:spPr/>
      <dgm:t>
        <a:bodyPr/>
        <a:lstStyle/>
        <a:p>
          <a:endParaRPr lang="en-US"/>
        </a:p>
      </dgm:t>
    </dgm:pt>
    <dgm:pt modelId="{2906F1AE-09C1-4299-A1D8-A840F7C59049}">
      <dgm:prSet phldrT="[Text]" custT="1"/>
      <dgm:spPr>
        <a:noFill/>
        <a:ln w="19050">
          <a:solidFill>
            <a:srgbClr val="CC00CC"/>
          </a:solidFill>
          <a:prstDash val="sysDot"/>
        </a:ln>
      </dgm:spPr>
      <dgm:t>
        <a:bodyPr/>
        <a:lstStyle/>
        <a:p>
          <a:r>
            <a:rPr lang="zh-CN" altLang="en-US" sz="1400" smtClean="0"/>
            <a:t>规则类型</a:t>
          </a:r>
          <a:endParaRPr lang="en-US" sz="1400"/>
        </a:p>
      </dgm:t>
    </dgm:pt>
    <dgm:pt modelId="{5DBFF6A7-AD1F-4926-B2AF-EB17DB980C42}" type="sibTrans" cxnId="{1834994B-7497-4423-B216-99E7E082ED59}">
      <dgm:prSet/>
      <dgm:spPr/>
      <dgm:t>
        <a:bodyPr/>
        <a:lstStyle/>
        <a:p>
          <a:endParaRPr lang="en-US"/>
        </a:p>
      </dgm:t>
    </dgm:pt>
    <dgm:pt modelId="{EEEC4A02-623C-4A0C-8620-5057D3A8055E}" type="parTrans" cxnId="{A1FE7B4F-FA44-4D9C-B6E8-95A052E7BF35}">
      <dgm:prSet/>
      <dgm:spPr/>
      <dgm:t>
        <a:bodyPr/>
        <a:lstStyle/>
        <a:p>
          <a:endParaRPr lang="en-US"/>
        </a:p>
      </dgm:t>
    </dgm:pt>
    <dgm:pt modelId="{BDFE0C98-64A4-4D6D-BB4C-D449D5A32EA5}">
      <dgm:prSet phldrT="[Text]" custT="1"/>
      <dgm:spPr>
        <a:noFill/>
        <a:ln w="19050">
          <a:solidFill>
            <a:schemeClr val="accent1">
              <a:lumMod val="50000"/>
            </a:schemeClr>
          </a:solidFill>
          <a:prstDash val="sysDot"/>
        </a:ln>
      </dgm:spPr>
      <dgm:t>
        <a:bodyPr/>
        <a:lstStyle/>
        <a:p>
          <a:r>
            <a:rPr lang="zh-CN" altLang="en-US" sz="1400" smtClean="0"/>
            <a:t>险种</a:t>
          </a:r>
          <a:endParaRPr lang="en-US" sz="1400"/>
        </a:p>
      </dgm:t>
    </dgm:pt>
    <dgm:pt modelId="{BB185004-376E-4F34-9A5C-87B28BE0E91E}" type="sibTrans" cxnId="{A1FE7B4F-FA44-4D9C-B6E8-95A052E7BF35}">
      <dgm:prSet/>
      <dgm:spPr/>
      <dgm:t>
        <a:bodyPr/>
        <a:lstStyle/>
        <a:p>
          <a:endParaRPr lang="en-US"/>
        </a:p>
      </dgm:t>
    </dgm:pt>
    <dgm:pt modelId="{7B77CBFB-0100-4314-A1B6-37404A036B77}" type="parTrans" cxnId="{C39F66A5-004F-4BEA-8A6D-1841F18D1489}">
      <dgm:prSet/>
      <dgm:spPr/>
      <dgm:t>
        <a:bodyPr/>
        <a:lstStyle/>
        <a:p>
          <a:endParaRPr lang="en-US"/>
        </a:p>
      </dgm:t>
    </dgm:pt>
    <dgm:pt modelId="{62BA2917-DB89-4CD9-9819-9D79DCD8F989}">
      <dgm:prSet phldrT="[Text]" custT="1"/>
      <dgm:spPr>
        <a:noFill/>
        <a:ln w="19050">
          <a:solidFill>
            <a:srgbClr val="00B0F0"/>
          </a:solidFill>
          <a:prstDash val="sysDot"/>
        </a:ln>
      </dgm:spPr>
      <dgm:t>
        <a:bodyPr/>
        <a:lstStyle/>
        <a:p>
          <a:r>
            <a:rPr lang="zh-CN" altLang="en-US" sz="1400" smtClean="0"/>
            <a:t>公司</a:t>
          </a:r>
          <a:endParaRPr lang="en-US" sz="1400"/>
        </a:p>
      </dgm:t>
    </dgm:pt>
    <dgm:pt modelId="{99103FB0-990F-4883-BD69-A25A6E54B7D7}" type="sibTrans" cxnId="{C39F66A5-004F-4BEA-8A6D-1841F18D1489}">
      <dgm:prSet/>
      <dgm:spPr/>
      <dgm:t>
        <a:bodyPr/>
        <a:lstStyle/>
        <a:p>
          <a:endParaRPr lang="en-US"/>
        </a:p>
      </dgm:t>
    </dgm:pt>
    <dgm:pt modelId="{8A2848D5-A832-416D-88A0-91081EA7C20F}" type="pres">
      <dgm:prSet presAssocID="{1A16B714-9148-41C4-AE0A-1396CEC8F563}" presName="mainComposite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F7C2F29-CD64-45F2-AC64-151B3731D627}" type="pres">
      <dgm:prSet presAssocID="{1A16B714-9148-41C4-AE0A-1396CEC8F563}" presName="hierFlow"/>
      <dgm:spPr/>
      <dgm:t>
        <a:bodyPr/>
        <a:lstStyle/>
        <a:p/>
      </dgm:t>
    </dgm:pt>
    <dgm:pt modelId="{C2A5AAD9-D81C-43ED-8679-7F26124E673B}" type="pres">
      <dgm:prSet presAssocID="{1A16B714-9148-41C4-AE0A-1396CEC8F563}" presName="firstBuf"/>
      <dgm:spPr/>
      <dgm:t>
        <a:bodyPr/>
        <a:lstStyle/>
        <a:p/>
      </dgm:t>
    </dgm:pt>
    <dgm:pt modelId="{E3138C79-0AE1-4898-86CE-A4C8AF9E132D}" type="pres">
      <dgm:prSet presAssocID="{1A16B714-9148-41C4-AE0A-1396CEC8F563}" presName="hierChild1">
        <dgm:presLayoutVars>
          <dgm:chPref val="1"/>
          <dgm:animOne val="branch"/>
          <dgm:animLvl val="lvl"/>
        </dgm:presLayoutVars>
      </dgm:prSet>
      <dgm:spPr/>
      <dgm:t>
        <a:bodyPr/>
        <a:lstStyle/>
        <a:p/>
      </dgm:t>
    </dgm:pt>
    <dgm:pt modelId="{9F3AB6FC-ABBB-4B96-BC1C-6D6F964F916C}" type="pres">
      <dgm:prSet presAssocID="{72AEB9A6-5095-484B-92BF-71DE5E36BD7D}" presName="Name17"/>
      <dgm:spPr/>
      <dgm:t>
        <a:bodyPr/>
        <a:lstStyle/>
        <a:p/>
      </dgm:t>
    </dgm:pt>
    <dgm:pt modelId="{AA5C6070-F323-4861-A909-10C7BB287697}" type="pres">
      <dgm:prSet presAssocID="{72AEB9A6-5095-484B-92BF-71DE5E36BD7D}" presName="level1Shape" presStyleLbl="node0" presStyleCnt="1" custLinFactY="-100000" custLinFactNeighborX="-73117" custLinFactNeighborY="-17475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A0D2626-CA74-4792-A489-CCBE50A1893C}" type="pres">
      <dgm:prSet presAssocID="{72AEB9A6-5095-484B-92BF-71DE5E36BD7D}" presName="hierChild2"/>
      <dgm:spPr/>
      <dgm:t>
        <a:bodyPr/>
        <a:lstStyle/>
        <a:p/>
      </dgm:t>
    </dgm:pt>
    <dgm:pt modelId="{9A323F8D-01D1-4B30-B461-25D380B5DD2A}" type="pres">
      <dgm:prSet presAssocID="{305A4CC4-C225-4C20-AE39-CB5478DE4CEB}" presName="Name25" presStyleLbl="parChTrans1D2" presStyleCnt="3"/>
      <dgm:spPr/>
      <dgm:t>
        <a:bodyPr/>
        <a:lstStyle/>
        <a:p>
          <a:endParaRPr lang="en-US"/>
        </a:p>
      </dgm:t>
    </dgm:pt>
    <dgm:pt modelId="{A2DD75A1-8389-4DD4-B68B-BE2AB7B32819}" type="pres">
      <dgm:prSet presAssocID="{305A4CC4-C225-4C20-AE39-CB5478DE4CEB}" presName="connTx" presStyleLbl="parChTrans2D2" presStyleCnt="3"/>
      <dgm:spPr/>
      <dgm:t>
        <a:bodyPr/>
        <a:lstStyle/>
        <a:p>
          <a:endParaRPr lang="en-US"/>
        </a:p>
      </dgm:t>
    </dgm:pt>
    <dgm:pt modelId="{3FF93EA4-BBFC-488A-8FE3-D4DA3DCFE533}" type="pres">
      <dgm:prSet presAssocID="{FCCCD4DA-D280-4561-85AC-1EC699E6BCA8}" presName="Name30"/>
      <dgm:spPr/>
      <dgm:t>
        <a:bodyPr/>
        <a:lstStyle/>
        <a:p/>
      </dgm:t>
    </dgm:pt>
    <dgm:pt modelId="{041C9F12-E3DA-44C0-BE9A-026657C58D42}" type="pres">
      <dgm:prSet presAssocID="{FCCCD4DA-D280-4561-85AC-1EC699E6BCA8}" presName="level2Shape" presStyleLbl="node2" presStyleCnt="3" custLinFactY="-59753" custLinFactNeighborX="-15043" custLinFactNeighborY="-100000"/>
      <dgm:spPr/>
      <dgm:t>
        <a:bodyPr/>
        <a:lstStyle/>
        <a:p>
          <a:endParaRPr lang="en-US"/>
        </a:p>
      </dgm:t>
    </dgm:pt>
    <dgm:pt modelId="{A21DC5BA-1F35-475E-A116-D0C0DB24362C}" type="pres">
      <dgm:prSet presAssocID="{FCCCD4DA-D280-4561-85AC-1EC699E6BCA8}" presName="hierChild3"/>
      <dgm:spPr/>
      <dgm:t>
        <a:bodyPr/>
        <a:lstStyle/>
        <a:p/>
      </dgm:t>
    </dgm:pt>
    <dgm:pt modelId="{773C83F4-762E-465C-ACA7-8892E695197D}" type="pres">
      <dgm:prSet presAssocID="{D6C0EDD0-EABD-4F52-B999-900D460908F8}" presName="Name25" presStyleLbl="parChTrans1D3" presStyleCnt="4"/>
      <dgm:spPr/>
      <dgm:t>
        <a:bodyPr/>
        <a:lstStyle/>
        <a:p>
          <a:endParaRPr lang="en-US"/>
        </a:p>
      </dgm:t>
    </dgm:pt>
    <dgm:pt modelId="{EDC0AEEE-8FE9-4A1A-A5E5-38160B00E674}" type="pres">
      <dgm:prSet presAssocID="{D6C0EDD0-EABD-4F52-B999-900D460908F8}" presName="connTx" presStyleLbl="parChTrans2D3" presStyleCnt="4"/>
      <dgm:spPr/>
      <dgm:t>
        <a:bodyPr/>
        <a:lstStyle/>
        <a:p>
          <a:endParaRPr lang="en-US"/>
        </a:p>
      </dgm:t>
    </dgm:pt>
    <dgm:pt modelId="{A4ECF897-A8DB-4420-8570-5602260C737C}" type="pres">
      <dgm:prSet presAssocID="{D1A697EA-B091-4E3B-9EFD-4754075EBE3F}" presName="Name30"/>
      <dgm:spPr/>
      <dgm:t>
        <a:bodyPr/>
        <a:lstStyle/>
        <a:p/>
      </dgm:t>
    </dgm:pt>
    <dgm:pt modelId="{B9173457-C55E-4935-A7AF-F5DE4783C3D0}" type="pres">
      <dgm:prSet presAssocID="{D1A697EA-B091-4E3B-9EFD-4754075EBE3F}" presName="level2Shape" presStyleLbl="node3" presStyleCnt="4" custLinFactY="-16453" custLinFactNeighborX="-14827" custLinFactNeighborY="-100000"/>
      <dgm:spPr/>
      <dgm:t>
        <a:bodyPr/>
        <a:lstStyle/>
        <a:p>
          <a:endParaRPr lang="en-US"/>
        </a:p>
      </dgm:t>
    </dgm:pt>
    <dgm:pt modelId="{16571A41-1D56-4442-905A-808C89BF28E4}" type="pres">
      <dgm:prSet presAssocID="{D1A697EA-B091-4E3B-9EFD-4754075EBE3F}" presName="hierChild3"/>
      <dgm:spPr/>
      <dgm:t>
        <a:bodyPr/>
        <a:lstStyle/>
        <a:p/>
      </dgm:t>
    </dgm:pt>
    <dgm:pt modelId="{4BAFCBC3-9989-49C2-84E7-E62AD5365292}" type="pres">
      <dgm:prSet presAssocID="{A8F1C38E-F830-4D41-804C-224A8911E5EC}" presName="Name25" presStyleLbl="parChTrans1D4" presStyleCnt="14"/>
      <dgm:spPr/>
      <dgm:t>
        <a:bodyPr/>
        <a:lstStyle/>
        <a:p>
          <a:endParaRPr lang="en-US"/>
        </a:p>
      </dgm:t>
    </dgm:pt>
    <dgm:pt modelId="{71F0E98D-FACB-45E5-89B1-BF44590EB54E}" type="pres">
      <dgm:prSet presAssocID="{A8F1C38E-F830-4D41-804C-224A8911E5EC}" presName="connTx" presStyleLbl="parChTrans2D4" presStyleCnt="14"/>
      <dgm:spPr/>
      <dgm:t>
        <a:bodyPr/>
        <a:lstStyle/>
        <a:p>
          <a:endParaRPr lang="en-US"/>
        </a:p>
      </dgm:t>
    </dgm:pt>
    <dgm:pt modelId="{9B18A1A9-0A1E-47A2-8033-234C974F6454}" type="pres">
      <dgm:prSet presAssocID="{967484CD-FB77-4D55-9D75-571AB3AAF4FC}" presName="Name30"/>
      <dgm:spPr/>
      <dgm:t>
        <a:bodyPr/>
        <a:lstStyle/>
        <a:p/>
      </dgm:t>
    </dgm:pt>
    <dgm:pt modelId="{0C154B7F-58BA-4DCF-BAC1-8B56AE23434F}" type="pres">
      <dgm:prSet presAssocID="{967484CD-FB77-4D55-9D75-571AB3AAF4FC}" presName="level2Shape" presStyleLbl="node4" presStyleCnt="14" custLinFactY="-19994" custLinFactNeighborX="-14827" custLinFactNeighborY="-100000"/>
      <dgm:spPr/>
      <dgm:t>
        <a:bodyPr/>
        <a:lstStyle/>
        <a:p>
          <a:endParaRPr lang="en-US"/>
        </a:p>
      </dgm:t>
    </dgm:pt>
    <dgm:pt modelId="{0B6B66FF-C97F-426D-9679-C067F7E5D95B}" type="pres">
      <dgm:prSet presAssocID="{967484CD-FB77-4D55-9D75-571AB3AAF4FC}" presName="hierChild3"/>
      <dgm:spPr/>
      <dgm:t>
        <a:bodyPr/>
        <a:lstStyle/>
        <a:p/>
      </dgm:t>
    </dgm:pt>
    <dgm:pt modelId="{E48D0BAA-4478-4573-A0C1-8D4FABF27937}" type="pres">
      <dgm:prSet presAssocID="{88D3B52B-A825-4546-B759-38BCEEC3E127}" presName="Name25" presStyleLbl="parChTrans1D4" presStyleIdx="1" presStyleCnt="14"/>
      <dgm:spPr/>
      <dgm:t>
        <a:bodyPr/>
        <a:lstStyle/>
        <a:p>
          <a:endParaRPr lang="en-US"/>
        </a:p>
      </dgm:t>
    </dgm:pt>
    <dgm:pt modelId="{4648691E-49A9-4015-83D9-E341A6C6485C}" type="pres">
      <dgm:prSet presAssocID="{88D3B52B-A825-4546-B759-38BCEEC3E127}" presName="connTx" presStyleLbl="parChTrans2D4" presStyleIdx="1" presStyleCnt="14"/>
      <dgm:spPr/>
      <dgm:t>
        <a:bodyPr/>
        <a:lstStyle/>
        <a:p>
          <a:endParaRPr lang="en-US"/>
        </a:p>
      </dgm:t>
    </dgm:pt>
    <dgm:pt modelId="{54DCFAE9-9060-4EE0-8322-522D40FC0C84}" type="pres">
      <dgm:prSet presAssocID="{3AE86014-B892-48B6-B00C-C2CF9447D74D}" presName="Name30"/>
      <dgm:spPr/>
      <dgm:t>
        <a:bodyPr/>
        <a:lstStyle/>
        <a:p/>
      </dgm:t>
    </dgm:pt>
    <dgm:pt modelId="{1F56AD02-8E26-4788-A0B8-3D6F99F60C50}" type="pres">
      <dgm:prSet presAssocID="{3AE86014-B892-48B6-B00C-C2CF9447D74D}" presName="level2Shape" presStyleLbl="node4" presStyleIdx="1" presStyleCnt="14" custLinFactY="-19995" custLinFactNeighborX="-14827" custLinFactNeighborY="-100000"/>
      <dgm:spPr/>
      <dgm:t>
        <a:bodyPr/>
        <a:lstStyle/>
        <a:p>
          <a:endParaRPr lang="en-US"/>
        </a:p>
      </dgm:t>
    </dgm:pt>
    <dgm:pt modelId="{15648EC0-C0C8-4315-9A57-8A5D26218685}" type="pres">
      <dgm:prSet presAssocID="{3AE86014-B892-48B6-B00C-C2CF9447D74D}" presName="hierChild3"/>
      <dgm:spPr/>
      <dgm:t>
        <a:bodyPr/>
        <a:lstStyle/>
        <a:p/>
      </dgm:t>
    </dgm:pt>
    <dgm:pt modelId="{F5E07638-42E9-46A6-BDF0-24F9481D831E}" type="pres">
      <dgm:prSet presAssocID="{FEF27131-7087-423F-A4FD-B0B8FB865C17}" presName="Name25" presStyleLbl="parChTrans1D4" presStyleIdx="2" presStyleCnt="14"/>
      <dgm:spPr/>
      <dgm:t>
        <a:bodyPr/>
        <a:lstStyle/>
        <a:p>
          <a:endParaRPr lang="en-US"/>
        </a:p>
      </dgm:t>
    </dgm:pt>
    <dgm:pt modelId="{F8B1878D-3B37-4A7D-B0CA-2C4A389D43B2}" type="pres">
      <dgm:prSet presAssocID="{FEF27131-7087-423F-A4FD-B0B8FB865C17}" presName="connTx" presStyleLbl="parChTrans2D4" presStyleIdx="2" presStyleCnt="14"/>
      <dgm:spPr/>
      <dgm:t>
        <a:bodyPr/>
        <a:lstStyle/>
        <a:p>
          <a:endParaRPr lang="en-US"/>
        </a:p>
      </dgm:t>
    </dgm:pt>
    <dgm:pt modelId="{3E3C52F8-E93D-4A7A-A6A7-BD0953635D29}" type="pres">
      <dgm:prSet presAssocID="{166EC122-1BC8-49B4-AEE8-7FEA555C8628}" presName="Name30"/>
      <dgm:spPr/>
      <dgm:t>
        <a:bodyPr/>
        <a:lstStyle/>
        <a:p/>
      </dgm:t>
    </dgm:pt>
    <dgm:pt modelId="{644DF013-244B-4195-8A30-ABA074A84184}" type="pres">
      <dgm:prSet presAssocID="{166EC122-1BC8-49B4-AEE8-7FEA555C8628}" presName="level2Shape" presStyleLbl="node4" presStyleIdx="2" presStyleCnt="14" custLinFactY="-19994" custLinFactNeighborX="-13063" custLinFactNeighborY="-100000"/>
      <dgm:spPr/>
      <dgm:t>
        <a:bodyPr/>
        <a:lstStyle/>
        <a:p>
          <a:endParaRPr lang="en-US"/>
        </a:p>
      </dgm:t>
    </dgm:pt>
    <dgm:pt modelId="{DF5E2FDF-B3A6-4C2E-8B6C-A42B023D198F}" type="pres">
      <dgm:prSet presAssocID="{166EC122-1BC8-49B4-AEE8-7FEA555C8628}" presName="hierChild3"/>
      <dgm:spPr/>
      <dgm:t>
        <a:bodyPr/>
        <a:lstStyle/>
        <a:p/>
      </dgm:t>
    </dgm:pt>
    <dgm:pt modelId="{EF7E976D-F20B-47D2-AA5C-1199D805A833}" type="pres">
      <dgm:prSet presAssocID="{61298007-4BBB-401F-AB10-9BDB934B7B94}" presName="Name25" presStyleLbl="parChTrans1D4" presStyleIdx="3" presStyleCnt="14"/>
      <dgm:spPr/>
      <dgm:t>
        <a:bodyPr/>
        <a:lstStyle/>
        <a:p>
          <a:endParaRPr lang="en-US"/>
        </a:p>
      </dgm:t>
    </dgm:pt>
    <dgm:pt modelId="{E0D5CE76-222D-47B5-81F5-0BA3516B775D}" type="pres">
      <dgm:prSet presAssocID="{61298007-4BBB-401F-AB10-9BDB934B7B94}" presName="connTx" presStyleLbl="parChTrans2D4" presStyleIdx="3" presStyleCnt="14"/>
      <dgm:spPr/>
      <dgm:t>
        <a:bodyPr/>
        <a:lstStyle/>
        <a:p>
          <a:endParaRPr lang="en-US"/>
        </a:p>
      </dgm:t>
    </dgm:pt>
    <dgm:pt modelId="{9F004F53-C922-4C00-AEEE-4B13EEC3941C}" type="pres">
      <dgm:prSet presAssocID="{CB4E518B-DA9E-4BD6-9AF4-6AB0F62E1FF7}" presName="Name30"/>
      <dgm:spPr/>
      <dgm:t>
        <a:bodyPr/>
        <a:lstStyle/>
        <a:p/>
      </dgm:t>
    </dgm:pt>
    <dgm:pt modelId="{1AD209F4-E93B-433F-B781-8293F6CD4395}" type="pres">
      <dgm:prSet presAssocID="{CB4E518B-DA9E-4BD6-9AF4-6AB0F62E1FF7}" presName="level2Shape" presStyleLbl="node4" presStyleIdx="3" presStyleCnt="14" custLinFactY="-9665" custLinFactNeighborX="-14827" custLinFactNeighborY="-100000"/>
      <dgm:spPr/>
      <dgm:t>
        <a:bodyPr/>
        <a:lstStyle/>
        <a:p>
          <a:endParaRPr lang="en-US"/>
        </a:p>
      </dgm:t>
    </dgm:pt>
    <dgm:pt modelId="{7E961636-4E9F-4676-AE59-AF62F6C1EC11}" type="pres">
      <dgm:prSet presAssocID="{CB4E518B-DA9E-4BD6-9AF4-6AB0F62E1FF7}" presName="hierChild3"/>
      <dgm:spPr/>
      <dgm:t>
        <a:bodyPr/>
        <a:lstStyle/>
        <a:p/>
      </dgm:t>
    </dgm:pt>
    <dgm:pt modelId="{A633682C-2BB3-4A2D-8A43-EF32CD502A45}" type="pres">
      <dgm:prSet presAssocID="{9DC4E6D8-F5D7-46B4-A68F-505FF2FCB53F}" presName="Name25" presStyleLbl="parChTrans1D3" presStyleIdx="1" presStyleCnt="4"/>
      <dgm:spPr/>
      <dgm:t>
        <a:bodyPr/>
        <a:lstStyle/>
        <a:p>
          <a:endParaRPr lang="en-US"/>
        </a:p>
      </dgm:t>
    </dgm:pt>
    <dgm:pt modelId="{694AE720-842E-4280-A9A2-970F80091027}" type="pres">
      <dgm:prSet presAssocID="{9DC4E6D8-F5D7-46B4-A68F-505FF2FCB53F}" presName="connTx" presStyleLbl="parChTrans2D3" presStyleIdx="1" presStyleCnt="4"/>
      <dgm:spPr/>
      <dgm:t>
        <a:bodyPr/>
        <a:lstStyle/>
        <a:p>
          <a:endParaRPr lang="en-US"/>
        </a:p>
      </dgm:t>
    </dgm:pt>
    <dgm:pt modelId="{7A202F8A-1132-4452-BBEB-DB110894E1EB}" type="pres">
      <dgm:prSet presAssocID="{BE0DED9B-1607-4A5A-A431-DED572DC095A}" presName="Name30"/>
      <dgm:spPr/>
      <dgm:t>
        <a:bodyPr/>
        <a:lstStyle/>
        <a:p/>
      </dgm:t>
    </dgm:pt>
    <dgm:pt modelId="{DE1483FE-F5CC-4DB3-AAAA-8D745FDDB62A}" type="pres">
      <dgm:prSet presAssocID="{BE0DED9B-1607-4A5A-A431-DED572DC095A}" presName="level2Shape" presStyleLbl="node3" presStyleIdx="1" presStyleCnt="4" custLinFactY="-9665" custLinFactNeighborX="-14827" custLinFactNeighborY="-100000"/>
      <dgm:spPr/>
      <dgm:t>
        <a:bodyPr/>
        <a:lstStyle/>
        <a:p>
          <a:endParaRPr lang="en-US"/>
        </a:p>
      </dgm:t>
    </dgm:pt>
    <dgm:pt modelId="{2AC4F455-E2CD-43EA-A586-E51221388206}" type="pres">
      <dgm:prSet presAssocID="{BE0DED9B-1607-4A5A-A431-DED572DC095A}" presName="hierChild3"/>
      <dgm:spPr/>
      <dgm:t>
        <a:bodyPr/>
        <a:lstStyle/>
        <a:p/>
      </dgm:t>
    </dgm:pt>
    <dgm:pt modelId="{1C99B2B7-540F-42C1-9E01-67366C0DAED5}" type="pres">
      <dgm:prSet presAssocID="{BC7A313A-8F18-4E54-B481-6B348778ABBC}" presName="Name25" presStyleLbl="parChTrans1D4" presStyleIdx="4" presStyleCnt="14"/>
      <dgm:spPr/>
      <dgm:t>
        <a:bodyPr/>
        <a:lstStyle/>
        <a:p>
          <a:endParaRPr lang="en-US"/>
        </a:p>
      </dgm:t>
    </dgm:pt>
    <dgm:pt modelId="{5275514F-C791-4BBD-9A16-5EA09B56A02E}" type="pres">
      <dgm:prSet presAssocID="{BC7A313A-8F18-4E54-B481-6B348778ABBC}" presName="connTx" presStyleLbl="parChTrans2D4" presStyleIdx="4" presStyleCnt="14"/>
      <dgm:spPr/>
      <dgm:t>
        <a:bodyPr/>
        <a:lstStyle/>
        <a:p>
          <a:endParaRPr lang="en-US"/>
        </a:p>
      </dgm:t>
    </dgm:pt>
    <dgm:pt modelId="{0C50EF3F-CE4F-433F-8A6A-C3E3B77E3CAD}" type="pres">
      <dgm:prSet presAssocID="{A10779B2-DD49-4ACF-A0BD-9E85950C30F9}" presName="Name30"/>
      <dgm:spPr/>
      <dgm:t>
        <a:bodyPr/>
        <a:lstStyle/>
        <a:p/>
      </dgm:t>
    </dgm:pt>
    <dgm:pt modelId="{A523BCD2-8563-4BC3-B6FE-C421D181D70B}" type="pres">
      <dgm:prSet presAssocID="{A10779B2-DD49-4ACF-A0BD-9E85950C30F9}" presName="level2Shape" presStyleLbl="node4" presStyleIdx="4" presStyleCnt="14" custLinFactY="-9665" custLinFactNeighborX="-14827" custLinFactNeighborY="-100000"/>
      <dgm:spPr/>
      <dgm:t>
        <a:bodyPr/>
        <a:lstStyle/>
        <a:p>
          <a:endParaRPr lang="en-US"/>
        </a:p>
      </dgm:t>
    </dgm:pt>
    <dgm:pt modelId="{D22ACA8C-B856-4812-9977-0C68303B49B5}" type="pres">
      <dgm:prSet presAssocID="{A10779B2-DD49-4ACF-A0BD-9E85950C30F9}" presName="hierChild3"/>
      <dgm:spPr/>
      <dgm:t>
        <a:bodyPr/>
        <a:lstStyle/>
        <a:p/>
      </dgm:t>
    </dgm:pt>
    <dgm:pt modelId="{40D9CC08-6E18-4B49-8238-13265171C8AC}" type="pres">
      <dgm:prSet presAssocID="{800CACAC-AA39-4366-B0DE-25CB4B731ADA}" presName="Name25" presStyleLbl="parChTrans1D4" presStyleIdx="5" presStyleCnt="14"/>
      <dgm:spPr/>
      <dgm:t>
        <a:bodyPr/>
        <a:lstStyle/>
        <a:p>
          <a:endParaRPr lang="en-US"/>
        </a:p>
      </dgm:t>
    </dgm:pt>
    <dgm:pt modelId="{030A6203-536F-4D85-B021-51AADD91D936}" type="pres">
      <dgm:prSet presAssocID="{800CACAC-AA39-4366-B0DE-25CB4B731ADA}" presName="connTx" presStyleLbl="parChTrans2D4" presStyleIdx="5" presStyleCnt="14"/>
      <dgm:spPr/>
      <dgm:t>
        <a:bodyPr/>
        <a:lstStyle/>
        <a:p>
          <a:endParaRPr lang="en-US"/>
        </a:p>
      </dgm:t>
    </dgm:pt>
    <dgm:pt modelId="{55A8CAEC-30D1-4A19-B7F7-5ECF5C708257}" type="pres">
      <dgm:prSet presAssocID="{778FFF04-0C32-4A82-B53D-254EC02BA55A}" presName="Name30"/>
      <dgm:spPr/>
      <dgm:t>
        <a:bodyPr/>
        <a:lstStyle/>
        <a:p/>
      </dgm:t>
    </dgm:pt>
    <dgm:pt modelId="{265DAEDF-F9B5-4E8F-B8FE-4A965C81D150}" type="pres">
      <dgm:prSet presAssocID="{778FFF04-0C32-4A82-B53D-254EC02BA55A}" presName="level2Shape" presStyleLbl="node4" presStyleIdx="5" presStyleCnt="14" custLinFactY="-9665" custLinFactNeighborX="-14827" custLinFactNeighborY="-100000"/>
      <dgm:spPr/>
      <dgm:t>
        <a:bodyPr/>
        <a:lstStyle/>
        <a:p>
          <a:endParaRPr lang="en-US"/>
        </a:p>
      </dgm:t>
    </dgm:pt>
    <dgm:pt modelId="{DE30D7F0-DB8E-4538-8662-E61CE7DB9A8C}" type="pres">
      <dgm:prSet presAssocID="{778FFF04-0C32-4A82-B53D-254EC02BA55A}" presName="hierChild3"/>
      <dgm:spPr/>
      <dgm:t>
        <a:bodyPr/>
        <a:lstStyle/>
        <a:p/>
      </dgm:t>
    </dgm:pt>
    <dgm:pt modelId="{4917A7FC-505E-433F-B39C-C16702F471FE}" type="pres">
      <dgm:prSet presAssocID="{96CACC53-7D75-4098-99C3-19EAF8656AC8}" presName="Name25" presStyleLbl="parChTrans1D4" presStyleIdx="6" presStyleCnt="14"/>
      <dgm:spPr/>
      <dgm:t>
        <a:bodyPr/>
        <a:lstStyle/>
        <a:p>
          <a:endParaRPr lang="en-US"/>
        </a:p>
      </dgm:t>
    </dgm:pt>
    <dgm:pt modelId="{31ACB548-638D-492A-8FC4-6EF288EBB7D3}" type="pres">
      <dgm:prSet presAssocID="{96CACC53-7D75-4098-99C3-19EAF8656AC8}" presName="connTx" presStyleLbl="parChTrans2D4" presStyleIdx="6" presStyleCnt="14"/>
      <dgm:spPr/>
      <dgm:t>
        <a:bodyPr/>
        <a:lstStyle/>
        <a:p>
          <a:endParaRPr lang="en-US"/>
        </a:p>
      </dgm:t>
    </dgm:pt>
    <dgm:pt modelId="{FDF4A9DC-0D3C-4BD6-BA0B-3333C3611EF2}" type="pres">
      <dgm:prSet presAssocID="{E2C9A561-5AE3-4D1A-8698-75066BB5FE1A}" presName="Name30"/>
      <dgm:spPr/>
      <dgm:t>
        <a:bodyPr/>
        <a:lstStyle/>
        <a:p/>
      </dgm:t>
    </dgm:pt>
    <dgm:pt modelId="{4991DAEB-CEC8-46DE-9DE7-79EEED58035C}" type="pres">
      <dgm:prSet presAssocID="{E2C9A561-5AE3-4D1A-8698-75066BB5FE1A}" presName="level2Shape" presStyleLbl="node4" presStyleIdx="6" presStyleCnt="14" custLinFactY="-9665" custLinFactNeighborX="-14827" custLinFactNeighborY="-100000"/>
      <dgm:spPr/>
      <dgm:t>
        <a:bodyPr/>
        <a:lstStyle/>
        <a:p>
          <a:endParaRPr lang="en-US"/>
        </a:p>
      </dgm:t>
    </dgm:pt>
    <dgm:pt modelId="{E1B09243-5947-4D08-9B85-06EB9443CC8F}" type="pres">
      <dgm:prSet presAssocID="{E2C9A561-5AE3-4D1A-8698-75066BB5FE1A}" presName="hierChild3"/>
      <dgm:spPr/>
      <dgm:t>
        <a:bodyPr/>
        <a:lstStyle/>
        <a:p/>
      </dgm:t>
    </dgm:pt>
    <dgm:pt modelId="{234487EF-3EE0-4A86-86B3-D879CDE50FAD}" type="pres">
      <dgm:prSet presAssocID="{2DFC9B4A-D02C-4020-A929-18EC1681F6CF}" presName="Name25" presStyleLbl="parChTrans1D3" presStyleIdx="2" presStyleCnt="4"/>
      <dgm:spPr/>
      <dgm:t>
        <a:bodyPr/>
        <a:lstStyle/>
        <a:p>
          <a:endParaRPr lang="en-US"/>
        </a:p>
      </dgm:t>
    </dgm:pt>
    <dgm:pt modelId="{BE68E74B-AB10-4497-B898-4F2520F3D927}" type="pres">
      <dgm:prSet presAssocID="{2DFC9B4A-D02C-4020-A929-18EC1681F6CF}" presName="connTx" presStyleLbl="parChTrans2D3" presStyleIdx="2" presStyleCnt="4"/>
      <dgm:spPr/>
      <dgm:t>
        <a:bodyPr/>
        <a:lstStyle/>
        <a:p>
          <a:endParaRPr lang="en-US"/>
        </a:p>
      </dgm:t>
    </dgm:pt>
    <dgm:pt modelId="{AAB504E1-614A-4A53-AD2E-698C7A883DD0}" type="pres">
      <dgm:prSet presAssocID="{13BA8E4B-8C6F-49F3-B889-33024B5E6227}" presName="Name30"/>
      <dgm:spPr/>
      <dgm:t>
        <a:bodyPr/>
        <a:lstStyle/>
        <a:p/>
      </dgm:t>
    </dgm:pt>
    <dgm:pt modelId="{94602105-4848-4424-83D9-66853734C2C9}" type="pres">
      <dgm:prSet presAssocID="{13BA8E4B-8C6F-49F3-B889-33024B5E6227}" presName="level2Shape" presStyleLbl="node3" presStyleIdx="2" presStyleCnt="4" custLinFactY="-55318" custLinFactNeighborX="-14827" custLinFactNeighborY="-100000"/>
      <dgm:spPr/>
      <dgm:t>
        <a:bodyPr/>
        <a:lstStyle/>
        <a:p>
          <a:endParaRPr lang="en-US"/>
        </a:p>
      </dgm:t>
    </dgm:pt>
    <dgm:pt modelId="{ED49D1CD-7F6F-455E-8A52-B5D9F41CDFD9}" type="pres">
      <dgm:prSet presAssocID="{13BA8E4B-8C6F-49F3-B889-33024B5E6227}" presName="hierChild3"/>
      <dgm:spPr/>
      <dgm:t>
        <a:bodyPr/>
        <a:lstStyle/>
        <a:p/>
      </dgm:t>
    </dgm:pt>
    <dgm:pt modelId="{69A4D1DD-BB0F-4F5B-A086-FE44880ED469}" type="pres">
      <dgm:prSet presAssocID="{3D75E9DF-4B7F-454C-AC83-99AC43C69F8B}" presName="Name25" presStyleLbl="parChTrans1D4" presStyleIdx="7" presStyleCnt="14"/>
      <dgm:spPr/>
      <dgm:t>
        <a:bodyPr/>
        <a:lstStyle/>
        <a:p>
          <a:endParaRPr lang="en-US"/>
        </a:p>
      </dgm:t>
    </dgm:pt>
    <dgm:pt modelId="{F1A696AF-0FAF-4DEC-9A9A-B09FAFCAA99D}" type="pres">
      <dgm:prSet presAssocID="{3D75E9DF-4B7F-454C-AC83-99AC43C69F8B}" presName="connTx" presStyleLbl="parChTrans2D4" presStyleIdx="7" presStyleCnt="14"/>
      <dgm:spPr/>
      <dgm:t>
        <a:bodyPr/>
        <a:lstStyle/>
        <a:p>
          <a:endParaRPr lang="en-US"/>
        </a:p>
      </dgm:t>
    </dgm:pt>
    <dgm:pt modelId="{3F837020-FA9A-4EDC-BD95-924E2A22BBA1}" type="pres">
      <dgm:prSet presAssocID="{7A9D5022-FAAB-4898-A3EF-30D70C343BD6}" presName="Name30"/>
      <dgm:spPr/>
      <dgm:t>
        <a:bodyPr/>
        <a:lstStyle/>
        <a:p/>
      </dgm:t>
    </dgm:pt>
    <dgm:pt modelId="{536E9D55-857D-4ADD-844C-72A449D30360}" type="pres">
      <dgm:prSet presAssocID="{7A9D5022-FAAB-4898-A3EF-30D70C343BD6}" presName="level2Shape" presStyleLbl="node4" presStyleIdx="7" presStyleCnt="14" custLinFactY="-55318" custLinFactNeighborX="-14827" custLinFactNeighborY="-100000"/>
      <dgm:spPr/>
      <dgm:t>
        <a:bodyPr/>
        <a:lstStyle/>
        <a:p>
          <a:endParaRPr lang="en-US"/>
        </a:p>
      </dgm:t>
    </dgm:pt>
    <dgm:pt modelId="{D44E4265-E1CE-4303-AEE7-13AAE5883E8E}" type="pres">
      <dgm:prSet presAssocID="{7A9D5022-FAAB-4898-A3EF-30D70C343BD6}" presName="hierChild3"/>
      <dgm:spPr/>
      <dgm:t>
        <a:bodyPr/>
        <a:lstStyle/>
        <a:p/>
      </dgm:t>
    </dgm:pt>
    <dgm:pt modelId="{BF3D921E-85AF-47D9-99CB-448F4E8375BD}" type="pres">
      <dgm:prSet presAssocID="{10A20CB9-3897-4AC8-B861-72EBECE0F1C4}" presName="Name25" presStyleLbl="parChTrans1D4" presStyleIdx="8" presStyleCnt="14"/>
      <dgm:spPr/>
      <dgm:t>
        <a:bodyPr/>
        <a:lstStyle/>
        <a:p>
          <a:endParaRPr lang="en-US"/>
        </a:p>
      </dgm:t>
    </dgm:pt>
    <dgm:pt modelId="{A9D151EC-91DE-4E9B-862C-144EEBB6B6E0}" type="pres">
      <dgm:prSet presAssocID="{10A20CB9-3897-4AC8-B861-72EBECE0F1C4}" presName="connTx" presStyleLbl="parChTrans2D4" presStyleIdx="8" presStyleCnt="14"/>
      <dgm:spPr/>
      <dgm:t>
        <a:bodyPr/>
        <a:lstStyle/>
        <a:p>
          <a:endParaRPr lang="en-US"/>
        </a:p>
      </dgm:t>
    </dgm:pt>
    <dgm:pt modelId="{C0078ADF-5318-4CA2-BCD8-2E6E7CA70705}" type="pres">
      <dgm:prSet presAssocID="{894989A1-39B9-4906-B13E-6A9332B3F243}" presName="Name30"/>
      <dgm:spPr/>
      <dgm:t>
        <a:bodyPr/>
        <a:lstStyle/>
        <a:p/>
      </dgm:t>
    </dgm:pt>
    <dgm:pt modelId="{7660EAA9-EFA5-4F34-AFA4-4D91D70A8A8C}" type="pres">
      <dgm:prSet presAssocID="{894989A1-39B9-4906-B13E-6A9332B3F243}" presName="level2Shape" presStyleLbl="node4" presStyleIdx="8" presStyleCnt="14" custLinFactY="-55318" custLinFactNeighborX="-14814" custLinFactNeighborY="-100000"/>
      <dgm:spPr/>
      <dgm:t>
        <a:bodyPr/>
        <a:lstStyle/>
        <a:p>
          <a:endParaRPr lang="en-US"/>
        </a:p>
      </dgm:t>
    </dgm:pt>
    <dgm:pt modelId="{361711C8-FE61-4F7A-8201-A0367D4D3CCC}" type="pres">
      <dgm:prSet presAssocID="{894989A1-39B9-4906-B13E-6A9332B3F243}" presName="hierChild3"/>
      <dgm:spPr/>
      <dgm:t>
        <a:bodyPr/>
        <a:lstStyle/>
        <a:p/>
      </dgm:t>
    </dgm:pt>
    <dgm:pt modelId="{71D74060-05C1-4C3D-AC91-B294C09BB6ED}" type="pres">
      <dgm:prSet presAssocID="{341A5957-E03F-443C-8E7A-C087307B7740}" presName="Name25" presStyleLbl="parChTrans1D4" presStyleIdx="9" presStyleCnt="14"/>
      <dgm:spPr/>
      <dgm:t>
        <a:bodyPr/>
        <a:lstStyle/>
        <a:p>
          <a:endParaRPr lang="en-US"/>
        </a:p>
      </dgm:t>
    </dgm:pt>
    <dgm:pt modelId="{54E3C35E-1470-4578-B4F6-DA1E5D1C1EBE}" type="pres">
      <dgm:prSet presAssocID="{341A5957-E03F-443C-8E7A-C087307B7740}" presName="connTx" presStyleLbl="parChTrans2D4" presStyleIdx="9" presStyleCnt="14"/>
      <dgm:spPr/>
      <dgm:t>
        <a:bodyPr/>
        <a:lstStyle/>
        <a:p>
          <a:endParaRPr lang="en-US"/>
        </a:p>
      </dgm:t>
    </dgm:pt>
    <dgm:pt modelId="{86D2858B-480D-4792-B343-E7A5D2305B5C}" type="pres">
      <dgm:prSet presAssocID="{C04A372B-9B77-46FD-B32C-443FF5A34015}" presName="Name30"/>
      <dgm:spPr/>
      <dgm:t>
        <a:bodyPr/>
        <a:lstStyle/>
        <a:p/>
      </dgm:t>
    </dgm:pt>
    <dgm:pt modelId="{CD2A7672-F773-4B00-B396-E042B1575D6C}" type="pres">
      <dgm:prSet presAssocID="{C04A372B-9B77-46FD-B32C-443FF5A34015}" presName="level2Shape" presStyleLbl="node4" presStyleIdx="9" presStyleCnt="14" custLinFactY="-71520" custLinFactNeighborX="-14827" custLinFactNeighborY="-100000"/>
      <dgm:spPr/>
      <dgm:t>
        <a:bodyPr/>
        <a:lstStyle/>
        <a:p>
          <a:endParaRPr lang="en-US"/>
        </a:p>
      </dgm:t>
    </dgm:pt>
    <dgm:pt modelId="{31CCFEA3-D2BB-478F-8A42-0D7B48968007}" type="pres">
      <dgm:prSet presAssocID="{C04A372B-9B77-46FD-B32C-443FF5A34015}" presName="hierChild3"/>
      <dgm:spPr/>
      <dgm:t>
        <a:bodyPr/>
        <a:lstStyle/>
        <a:p/>
      </dgm:t>
    </dgm:pt>
    <dgm:pt modelId="{25DA6779-8A56-4D66-91C9-9A9FDB68863E}" type="pres">
      <dgm:prSet presAssocID="{0F546639-DB72-4CD6-82BC-FA7F6FA86E8F}" presName="Name25" presStyleLbl="parChTrans1D4" presStyleIdx="10" presStyleCnt="14"/>
      <dgm:spPr/>
      <dgm:t>
        <a:bodyPr/>
        <a:lstStyle/>
        <a:p>
          <a:endParaRPr lang="en-US"/>
        </a:p>
      </dgm:t>
    </dgm:pt>
    <dgm:pt modelId="{16AD0F0D-6CBC-4C65-9BB2-71B4AA60C417}" type="pres">
      <dgm:prSet presAssocID="{0F546639-DB72-4CD6-82BC-FA7F6FA86E8F}" presName="connTx" presStyleLbl="parChTrans2D4" presStyleIdx="10" presStyleCnt="14"/>
      <dgm:spPr/>
      <dgm:t>
        <a:bodyPr/>
        <a:lstStyle/>
        <a:p>
          <a:endParaRPr lang="en-US"/>
        </a:p>
      </dgm:t>
    </dgm:pt>
    <dgm:pt modelId="{78620272-D801-4BB3-9FBF-A5374B5C7721}" type="pres">
      <dgm:prSet presAssocID="{E1DCED9A-EBF4-4B73-AC96-D00887B47CA8}" presName="Name30"/>
      <dgm:spPr/>
      <dgm:t>
        <a:bodyPr/>
        <a:lstStyle/>
        <a:p/>
      </dgm:t>
    </dgm:pt>
    <dgm:pt modelId="{3664A1B8-E9F2-42BA-8256-1BF0A5F1EA77}" type="pres">
      <dgm:prSet presAssocID="{E1DCED9A-EBF4-4B73-AC96-D00887B47CA8}" presName="level2Shape" presStyleLbl="node4" presStyleIdx="10" presStyleCnt="14" custLinFactY="-20690" custLinFactNeighborX="-13063" custLinFactNeighborY="-100000"/>
      <dgm:spPr/>
      <dgm:t>
        <a:bodyPr/>
        <a:lstStyle/>
        <a:p>
          <a:endParaRPr lang="en-US"/>
        </a:p>
      </dgm:t>
    </dgm:pt>
    <dgm:pt modelId="{628829D6-E4D4-4130-8DF4-2CFE9CB59D56}" type="pres">
      <dgm:prSet presAssocID="{E1DCED9A-EBF4-4B73-AC96-D00887B47CA8}" presName="hierChild3"/>
      <dgm:spPr/>
      <dgm:t>
        <a:bodyPr/>
        <a:lstStyle/>
        <a:p/>
      </dgm:t>
    </dgm:pt>
    <dgm:pt modelId="{0720BBA9-8D2B-4CD4-91BF-E27A197930D6}" type="pres">
      <dgm:prSet presAssocID="{5ABCDBEF-70D9-4588-8D92-20EAC494EDE6}" presName="Name25" presStyleLbl="parChTrans1D4" presStyleIdx="11" presStyleCnt="14"/>
      <dgm:spPr/>
      <dgm:t>
        <a:bodyPr/>
        <a:lstStyle/>
        <a:p>
          <a:endParaRPr lang="en-US"/>
        </a:p>
      </dgm:t>
    </dgm:pt>
    <dgm:pt modelId="{E6E2C82B-5F36-47A9-9F21-C580FD45092C}" type="pres">
      <dgm:prSet presAssocID="{5ABCDBEF-70D9-4588-8D92-20EAC494EDE6}" presName="connTx" presStyleLbl="parChTrans2D4" presStyleIdx="11" presStyleCnt="14"/>
      <dgm:spPr/>
      <dgm:t>
        <a:bodyPr/>
        <a:lstStyle/>
        <a:p>
          <a:endParaRPr lang="en-US"/>
        </a:p>
      </dgm:t>
    </dgm:pt>
    <dgm:pt modelId="{DD380555-B0AC-498E-A274-11898EE66D7A}" type="pres">
      <dgm:prSet presAssocID="{B9884D5A-6BF6-4593-99F8-E44344E14A8A}" presName="Name30"/>
      <dgm:spPr/>
      <dgm:t>
        <a:bodyPr/>
        <a:lstStyle/>
        <a:p/>
      </dgm:t>
    </dgm:pt>
    <dgm:pt modelId="{EA0934E4-18E6-4DA0-9D3A-B29251AC4C99}" type="pres">
      <dgm:prSet presAssocID="{B9884D5A-6BF6-4593-99F8-E44344E14A8A}" presName="level2Shape" presStyleLbl="node4" presStyleIdx="11" presStyleCnt="14" custLinFactY="-55318" custLinFactNeighborX="-14827" custLinFactNeighborY="-100000"/>
      <dgm:spPr/>
      <dgm:t>
        <a:bodyPr/>
        <a:lstStyle/>
        <a:p>
          <a:endParaRPr lang="en-US"/>
        </a:p>
      </dgm:t>
    </dgm:pt>
    <dgm:pt modelId="{A9E7F53B-65A4-436F-A440-BB206D2F8C48}" type="pres">
      <dgm:prSet presAssocID="{B9884D5A-6BF6-4593-99F8-E44344E14A8A}" presName="hierChild3"/>
      <dgm:spPr/>
      <dgm:t>
        <a:bodyPr/>
        <a:lstStyle/>
        <a:p/>
      </dgm:t>
    </dgm:pt>
    <dgm:pt modelId="{55394605-9364-448A-956E-627A5AFA8B70}" type="pres">
      <dgm:prSet presAssocID="{8E424339-ED8F-41A0-9E05-9CCA18B68FC2}" presName="Name25" presStyleLbl="parChTrans1D3" presStyleIdx="3" presStyleCnt="4"/>
      <dgm:spPr/>
      <dgm:t>
        <a:bodyPr/>
        <a:lstStyle/>
        <a:p>
          <a:endParaRPr lang="en-US"/>
        </a:p>
      </dgm:t>
    </dgm:pt>
    <dgm:pt modelId="{5E4718C3-8CF9-4743-84A5-904A65F8E775}" type="pres">
      <dgm:prSet presAssocID="{8E424339-ED8F-41A0-9E05-9CCA18B68FC2}" presName="connTx" presStyleLbl="parChTrans2D3" presStyleIdx="3" presStyleCnt="4"/>
      <dgm:spPr/>
      <dgm:t>
        <a:bodyPr/>
        <a:lstStyle/>
        <a:p>
          <a:endParaRPr lang="en-US"/>
        </a:p>
      </dgm:t>
    </dgm:pt>
    <dgm:pt modelId="{46E702D0-4183-4BDC-BB16-B35269A54804}" type="pres">
      <dgm:prSet presAssocID="{562E2A66-434E-4464-9E64-F80E3B6E3050}" presName="Name30"/>
      <dgm:spPr/>
      <dgm:t>
        <a:bodyPr/>
        <a:lstStyle/>
        <a:p/>
      </dgm:t>
    </dgm:pt>
    <dgm:pt modelId="{305626A0-E351-4D80-AAA4-90A6BC1396A5}" type="pres">
      <dgm:prSet presAssocID="{562E2A66-434E-4464-9E64-F80E3B6E3050}" presName="level2Shape" presStyleLbl="node3" presStyleIdx="3" presStyleCnt="4" custLinFactY="-55318" custLinFactNeighborX="-14827" custLinFactNeighborY="-100000"/>
      <dgm:spPr/>
      <dgm:t>
        <a:bodyPr/>
        <a:lstStyle/>
        <a:p>
          <a:endParaRPr lang="en-US"/>
        </a:p>
      </dgm:t>
    </dgm:pt>
    <dgm:pt modelId="{DB67F2D1-62FC-42C3-BE5E-4D1C428D50FC}" type="pres">
      <dgm:prSet presAssocID="{562E2A66-434E-4464-9E64-F80E3B6E3050}" presName="hierChild3"/>
      <dgm:spPr/>
      <dgm:t>
        <a:bodyPr/>
        <a:lstStyle/>
        <a:p/>
      </dgm:t>
    </dgm:pt>
    <dgm:pt modelId="{BD2DB4AE-F5EB-481A-9A14-E8D1F178266C}" type="pres">
      <dgm:prSet presAssocID="{FE01F159-A45C-4F72-A6FD-BE03CC588678}" presName="Name25" presStyleLbl="parChTrans1D4" presStyleIdx="12" presStyleCnt="14"/>
      <dgm:spPr/>
      <dgm:t>
        <a:bodyPr/>
        <a:lstStyle/>
        <a:p>
          <a:endParaRPr lang="en-US"/>
        </a:p>
      </dgm:t>
    </dgm:pt>
    <dgm:pt modelId="{BC6D65A5-AB6A-469A-B99F-5F6F5968DAE7}" type="pres">
      <dgm:prSet presAssocID="{FE01F159-A45C-4F72-A6FD-BE03CC588678}" presName="connTx" presStyleLbl="parChTrans2D4" presStyleIdx="12" presStyleCnt="14"/>
      <dgm:spPr/>
      <dgm:t>
        <a:bodyPr/>
        <a:lstStyle/>
        <a:p>
          <a:endParaRPr lang="en-US"/>
        </a:p>
      </dgm:t>
    </dgm:pt>
    <dgm:pt modelId="{43E8F6FA-8EC8-4520-8FC3-3D47FA2F334C}" type="pres">
      <dgm:prSet presAssocID="{37EC0D54-2004-45F0-B632-DA3FAEDB9063}" presName="Name30"/>
      <dgm:spPr/>
      <dgm:t>
        <a:bodyPr/>
        <a:lstStyle/>
        <a:p/>
      </dgm:t>
    </dgm:pt>
    <dgm:pt modelId="{C202C3C5-F694-49F0-A9F4-8FDA22CADDAA}" type="pres">
      <dgm:prSet presAssocID="{37EC0D54-2004-45F0-B632-DA3FAEDB9063}" presName="level2Shape" presStyleLbl="node4" presStyleIdx="12" presStyleCnt="14" custLinFactY="-55318" custLinFactNeighborX="-14827" custLinFactNeighborY="-100000"/>
      <dgm:spPr/>
      <dgm:t>
        <a:bodyPr/>
        <a:lstStyle/>
        <a:p>
          <a:endParaRPr lang="en-US"/>
        </a:p>
      </dgm:t>
    </dgm:pt>
    <dgm:pt modelId="{AD50956D-9F3F-4BBB-9EF6-05E63ABDA82C}" type="pres">
      <dgm:prSet presAssocID="{37EC0D54-2004-45F0-B632-DA3FAEDB9063}" presName="hierChild3"/>
      <dgm:spPr/>
      <dgm:t>
        <a:bodyPr/>
        <a:lstStyle/>
        <a:p/>
      </dgm:t>
    </dgm:pt>
    <dgm:pt modelId="{B8843F2E-41D2-49EB-B584-A0001A54B4BD}" type="pres">
      <dgm:prSet presAssocID="{5FC12C8E-640F-412F-8D8D-D6B8FDB5EEF7}" presName="Name25" presStyleLbl="parChTrans1D4" presStyleIdx="13" presStyleCnt="14"/>
      <dgm:spPr/>
      <dgm:t>
        <a:bodyPr/>
        <a:lstStyle/>
        <a:p>
          <a:endParaRPr lang="en-US"/>
        </a:p>
      </dgm:t>
    </dgm:pt>
    <dgm:pt modelId="{4B804726-1B98-4945-B0A1-B8015509B96E}" type="pres">
      <dgm:prSet presAssocID="{5FC12C8E-640F-412F-8D8D-D6B8FDB5EEF7}" presName="connTx" presStyleLbl="parChTrans2D4" presStyleIdx="13" presStyleCnt="14"/>
      <dgm:spPr/>
      <dgm:t>
        <a:bodyPr/>
        <a:lstStyle/>
        <a:p>
          <a:endParaRPr lang="en-US"/>
        </a:p>
      </dgm:t>
    </dgm:pt>
    <dgm:pt modelId="{0E0F73C1-C58F-4707-991D-240D699712E5}" type="pres">
      <dgm:prSet presAssocID="{9F5B5222-28EF-4E33-8846-794D5A67EE78}" presName="Name30"/>
      <dgm:spPr/>
      <dgm:t>
        <a:bodyPr/>
        <a:lstStyle/>
        <a:p/>
      </dgm:t>
    </dgm:pt>
    <dgm:pt modelId="{EC02FD07-5BBC-41E0-A7A7-5C1EEEA93A37}" type="pres">
      <dgm:prSet presAssocID="{9F5B5222-28EF-4E33-8846-794D5A67EE78}" presName="level2Shape" presStyleLbl="node4" presStyleIdx="13" presStyleCnt="14" custLinFactY="-55318" custLinFactNeighborX="-14827" custLinFactNeighborY="-100000"/>
      <dgm:spPr/>
      <dgm:t>
        <a:bodyPr/>
        <a:lstStyle/>
        <a:p>
          <a:endParaRPr lang="en-US"/>
        </a:p>
      </dgm:t>
    </dgm:pt>
    <dgm:pt modelId="{61C3449F-7DD9-40EB-B834-99CAE666F869}" type="pres">
      <dgm:prSet presAssocID="{9F5B5222-28EF-4E33-8846-794D5A67EE78}" presName="hierChild3"/>
      <dgm:spPr/>
      <dgm:t>
        <a:bodyPr/>
        <a:lstStyle/>
        <a:p/>
      </dgm:t>
    </dgm:pt>
    <dgm:pt modelId="{2A40186E-2BE6-4900-BAB4-E661DA589C7C}" type="pres">
      <dgm:prSet presAssocID="{2E6AEADA-490A-4F78-B77A-5B9276D8BF89}" presName="Name25" presStyleLbl="parChTrans1D2" presStyleIdx="1" presStyleCnt="3"/>
      <dgm:spPr/>
      <dgm:t>
        <a:bodyPr/>
        <a:lstStyle/>
        <a:p>
          <a:endParaRPr lang="en-US"/>
        </a:p>
      </dgm:t>
    </dgm:pt>
    <dgm:pt modelId="{48C91E22-E34C-4741-AB9F-7B394018FFA7}" type="pres">
      <dgm:prSet presAssocID="{2E6AEADA-490A-4F78-B77A-5B9276D8BF89}" presName="connTx" presStyleLbl="parChTrans2D2" presStyleIdx="1" presStyleCnt="3"/>
      <dgm:spPr/>
      <dgm:t>
        <a:bodyPr/>
        <a:lstStyle/>
        <a:p>
          <a:endParaRPr lang="en-US"/>
        </a:p>
      </dgm:t>
    </dgm:pt>
    <dgm:pt modelId="{794D496C-8987-4E90-A3F3-4BDFC37AF3AA}" type="pres">
      <dgm:prSet presAssocID="{82F19642-E22B-4322-B412-C118FC448FEE}" presName="Name30"/>
      <dgm:spPr/>
      <dgm:t>
        <a:bodyPr/>
        <a:lstStyle/>
        <a:p/>
      </dgm:t>
    </dgm:pt>
    <dgm:pt modelId="{7E35ED4C-CA51-4979-B72B-466FD9F3C74A}" type="pres">
      <dgm:prSet presAssocID="{82F19642-E22B-4322-B412-C118FC448FEE}" presName="level2Shape" presStyleLbl="node2" presStyleIdx="1" presStyleCnt="3" custLinFactY="-205978" custLinFactNeighborX="-16383" custLinFactNeighborY="-300000"/>
      <dgm:spPr/>
      <dgm:t>
        <a:bodyPr/>
        <a:lstStyle/>
        <a:p>
          <a:endParaRPr lang="en-US"/>
        </a:p>
      </dgm:t>
    </dgm:pt>
    <dgm:pt modelId="{F0846671-B31B-4208-BE1A-5895E7B072A0}" type="pres">
      <dgm:prSet presAssocID="{82F19642-E22B-4322-B412-C118FC448FEE}" presName="hierChild3"/>
      <dgm:spPr/>
      <dgm:t>
        <a:bodyPr/>
        <a:lstStyle/>
        <a:p/>
      </dgm:t>
    </dgm:pt>
    <dgm:pt modelId="{20CE80E5-4C01-4E4D-A15F-BB9F909AD3AB}" type="pres">
      <dgm:prSet presAssocID="{F02D0B7A-7B13-4216-B41E-241C624E1F8C}" presName="Name25" presStyleLbl="parChTrans1D2" presStyleIdx="2" presStyleCnt="3"/>
      <dgm:spPr/>
      <dgm:t>
        <a:bodyPr/>
        <a:lstStyle/>
        <a:p>
          <a:endParaRPr lang="en-US"/>
        </a:p>
      </dgm:t>
    </dgm:pt>
    <dgm:pt modelId="{F6E225BE-000C-4588-962C-ADD9106314A3}" type="pres">
      <dgm:prSet presAssocID="{F02D0B7A-7B13-4216-B41E-241C624E1F8C}" presName="connTx" presStyleLbl="parChTrans2D2" presStyleIdx="2" presStyleCnt="3"/>
      <dgm:spPr/>
      <dgm:t>
        <a:bodyPr/>
        <a:lstStyle/>
        <a:p>
          <a:endParaRPr lang="en-US"/>
        </a:p>
      </dgm:t>
    </dgm:pt>
    <dgm:pt modelId="{7257012D-96E6-408E-9E88-FF2B47CC8E55}" type="pres">
      <dgm:prSet presAssocID="{86648B49-A780-4DB9-BF1D-A1B65C44ACF9}" presName="Name30"/>
      <dgm:spPr/>
      <dgm:t>
        <a:bodyPr/>
        <a:lstStyle/>
        <a:p/>
      </dgm:t>
    </dgm:pt>
    <dgm:pt modelId="{689F9411-8546-4B24-A5A7-9E53C516018F}" type="pres">
      <dgm:prSet presAssocID="{86648B49-A780-4DB9-BF1D-A1B65C44ACF9}" presName="level2Shape" presStyleLbl="node2" presStyleIdx="2" presStyleCnt="3" custLinFactY="-42011" custLinFactNeighborX="-12319" custLinFactNeighborY="-100000"/>
      <dgm:spPr/>
      <dgm:t>
        <a:bodyPr/>
        <a:lstStyle/>
        <a:p>
          <a:endParaRPr lang="en-US"/>
        </a:p>
      </dgm:t>
    </dgm:pt>
    <dgm:pt modelId="{212EA0E7-5841-4D14-A073-EFB988F0AE0A}" type="pres">
      <dgm:prSet presAssocID="{86648B49-A780-4DB9-BF1D-A1B65C44ACF9}" presName="hierChild3"/>
      <dgm:spPr/>
      <dgm:t>
        <a:bodyPr/>
        <a:lstStyle/>
        <a:p/>
      </dgm:t>
    </dgm:pt>
    <dgm:pt modelId="{C6273175-BBD3-4162-A1E0-A9B9DAAC3885}" type="pres">
      <dgm:prSet presAssocID="{1A16B714-9148-41C4-AE0A-1396CEC8F563}" presName="bgShapesFlow"/>
      <dgm:spPr/>
      <dgm:t>
        <a:bodyPr/>
        <a:lstStyle/>
        <a:p/>
      </dgm:t>
    </dgm:pt>
    <dgm:pt modelId="{162C99E0-5C75-434A-AEC2-A6184CD609D3}" type="pres">
      <dgm:prSet presAssocID="{8D46BAFF-B9F0-40EE-AA31-29D6119A0385}" presName="rectComp"/>
      <dgm:spPr/>
      <dgm:t>
        <a:bodyPr/>
        <a:lstStyle/>
        <a:p/>
      </dgm:t>
    </dgm:pt>
    <dgm:pt modelId="{9D927F74-8C2F-4725-B729-0CBA5C47CA0C}" type="pres">
      <dgm:prSet presAssocID="{8D46BAFF-B9F0-40EE-AA31-29D6119A0385}" presName="bgRect" presStyleLbl="bgShp" presStyleCnt="6" custLinFactNeighborX="-69061"/>
      <dgm:spPr/>
      <dgm:t>
        <a:bodyPr/>
        <a:lstStyle/>
        <a:p>
          <a:endParaRPr lang="en-US"/>
        </a:p>
      </dgm:t>
    </dgm:pt>
    <dgm:pt modelId="{A5424550-B4C4-44BB-8328-A2B5D9B351F7}" type="pres">
      <dgm:prSet presAssocID="{8D46BAFF-B9F0-40EE-AA31-29D6119A0385}" presName="bgRectTx" presStyleLbl="bgShp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AAE77BD-97A3-4461-B7E0-5182A3F8F84B}" type="pres">
      <dgm:prSet presAssocID="{8D46BAFF-B9F0-40EE-AA31-29D6119A0385}" presName="spComp"/>
      <dgm:spPr/>
      <dgm:t>
        <a:bodyPr/>
        <a:lstStyle/>
        <a:p/>
      </dgm:t>
    </dgm:pt>
    <dgm:pt modelId="{7A58727E-8EE3-44E7-B87A-28223732145F}" type="pres">
      <dgm:prSet presAssocID="{8D46BAFF-B9F0-40EE-AA31-29D6119A0385}" presName="hSp"/>
      <dgm:spPr/>
      <dgm:t>
        <a:bodyPr/>
        <a:lstStyle/>
        <a:p/>
      </dgm:t>
    </dgm:pt>
    <dgm:pt modelId="{81190E8E-2097-4404-9826-E680B6B3265C}" type="pres">
      <dgm:prSet presAssocID="{C3401179-98E1-4D04-A518-E48FCEC9D8F5}" presName="rectComp"/>
      <dgm:spPr/>
      <dgm:t>
        <a:bodyPr/>
        <a:lstStyle/>
        <a:p/>
      </dgm:t>
    </dgm:pt>
    <dgm:pt modelId="{0E8FC4E5-7169-4019-BABB-F9358053FBB7}" type="pres">
      <dgm:prSet presAssocID="{C3401179-98E1-4D04-A518-E48FCEC9D8F5}" presName="bgRect" presStyleLbl="bgShp" presStyleIdx="1" presStyleCnt="6" custLinFactNeighborX="-11542"/>
      <dgm:spPr/>
      <dgm:t>
        <a:bodyPr/>
        <a:lstStyle/>
        <a:p>
          <a:endParaRPr lang="en-US"/>
        </a:p>
      </dgm:t>
    </dgm:pt>
    <dgm:pt modelId="{26C4DE7E-944D-4F80-B772-13E0E8066638}" type="pres">
      <dgm:prSet presAssocID="{C3401179-98E1-4D04-A518-E48FCEC9D8F5}" presName="bgRectTx" presStyleLbl="bgShp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E596944-9A06-44FF-ACE8-53A7F32238EE}" type="pres">
      <dgm:prSet presAssocID="{C3401179-98E1-4D04-A518-E48FCEC9D8F5}" presName="spComp"/>
      <dgm:spPr/>
      <dgm:t>
        <a:bodyPr/>
        <a:lstStyle/>
        <a:p/>
      </dgm:t>
    </dgm:pt>
    <dgm:pt modelId="{8AA5517A-5526-4E08-B600-2D054B64D764}" type="pres">
      <dgm:prSet presAssocID="{C3401179-98E1-4D04-A518-E48FCEC9D8F5}" presName="hSp"/>
      <dgm:spPr/>
      <dgm:t>
        <a:bodyPr/>
        <a:lstStyle/>
        <a:p/>
      </dgm:t>
    </dgm:pt>
    <dgm:pt modelId="{1587AA08-28E0-44A2-AE6B-4718FFBF27EC}" type="pres">
      <dgm:prSet presAssocID="{3B8A48DB-BA33-4A87-A8C0-C7BC3DA45DDE}" presName="rectComp"/>
      <dgm:spPr/>
      <dgm:t>
        <a:bodyPr/>
        <a:lstStyle/>
        <a:p/>
      </dgm:t>
    </dgm:pt>
    <dgm:pt modelId="{524196ED-0002-4E53-AF06-D614D0E2384B}" type="pres">
      <dgm:prSet presAssocID="{3B8A48DB-BA33-4A87-A8C0-C7BC3DA45DDE}" presName="bgRect" presStyleLbl="bgShp" presStyleIdx="2" presStyleCnt="6" custLinFactNeighborX="-11542"/>
      <dgm:spPr/>
      <dgm:t>
        <a:bodyPr/>
        <a:lstStyle/>
        <a:p>
          <a:endParaRPr lang="en-US"/>
        </a:p>
      </dgm:t>
    </dgm:pt>
    <dgm:pt modelId="{FC33B2F2-4E50-4E0B-B765-EF8DC4E1903A}" type="pres">
      <dgm:prSet presAssocID="{3B8A48DB-BA33-4A87-A8C0-C7BC3DA45DDE}" presName="bgRectTx" presStyleLbl="bgShp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54E3509-8670-443C-98B2-B4A53EAAE624}" type="pres">
      <dgm:prSet presAssocID="{3B8A48DB-BA33-4A87-A8C0-C7BC3DA45DDE}" presName="spComp"/>
      <dgm:spPr/>
      <dgm:t>
        <a:bodyPr/>
        <a:lstStyle/>
        <a:p/>
      </dgm:t>
    </dgm:pt>
    <dgm:pt modelId="{5F860D4E-2A16-46CB-8539-6DD6D9C60B71}" type="pres">
      <dgm:prSet presAssocID="{3B8A48DB-BA33-4A87-A8C0-C7BC3DA45DDE}" presName="hSp"/>
      <dgm:spPr/>
      <dgm:t>
        <a:bodyPr/>
        <a:lstStyle/>
        <a:p/>
      </dgm:t>
    </dgm:pt>
    <dgm:pt modelId="{D47FF3A7-D018-4605-B3B6-CB7D7CB9C5ED}" type="pres">
      <dgm:prSet presAssocID="{2906F1AE-09C1-4299-A1D8-A840F7C59049}" presName="rectComp"/>
      <dgm:spPr/>
      <dgm:t>
        <a:bodyPr/>
        <a:lstStyle/>
        <a:p/>
      </dgm:t>
    </dgm:pt>
    <dgm:pt modelId="{3C87EACD-FBA2-4894-AF39-97FA90573E30}" type="pres">
      <dgm:prSet presAssocID="{2906F1AE-09C1-4299-A1D8-A840F7C59049}" presName="bgRect" presStyleLbl="bgShp" presStyleIdx="3" presStyleCnt="6" custLinFactNeighborX="-11542"/>
      <dgm:spPr/>
      <dgm:t>
        <a:bodyPr/>
        <a:lstStyle/>
        <a:p>
          <a:endParaRPr lang="en-US"/>
        </a:p>
      </dgm:t>
    </dgm:pt>
    <dgm:pt modelId="{64A20304-F7E8-41A4-9AA2-BA0FF9BF5FE7}" type="pres">
      <dgm:prSet presAssocID="{2906F1AE-09C1-4299-A1D8-A840F7C59049}" presName="bgRectTx" presStyleLbl="bgShp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F15A0F4-716A-4A05-9B35-3F1BC0FF7CC7}" type="pres">
      <dgm:prSet presAssocID="{2906F1AE-09C1-4299-A1D8-A840F7C59049}" presName="spComp"/>
      <dgm:spPr/>
      <dgm:t>
        <a:bodyPr/>
        <a:lstStyle/>
        <a:p/>
      </dgm:t>
    </dgm:pt>
    <dgm:pt modelId="{631B58F0-25E5-4587-AF44-9F7E7F3210D0}" type="pres">
      <dgm:prSet presAssocID="{2906F1AE-09C1-4299-A1D8-A840F7C59049}" presName="hSp"/>
      <dgm:spPr/>
      <dgm:t>
        <a:bodyPr/>
        <a:lstStyle/>
        <a:p/>
      </dgm:t>
    </dgm:pt>
    <dgm:pt modelId="{B4DE1357-5033-4416-8F05-BECD9A0FC491}" type="pres">
      <dgm:prSet presAssocID="{BDFE0C98-64A4-4D6D-BB4C-D449D5A32EA5}" presName="rectComp"/>
      <dgm:spPr/>
      <dgm:t>
        <a:bodyPr/>
        <a:lstStyle/>
        <a:p/>
      </dgm:t>
    </dgm:pt>
    <dgm:pt modelId="{775B0746-9DAF-48BA-BEF2-CC669607E5DB}" type="pres">
      <dgm:prSet presAssocID="{BDFE0C98-64A4-4D6D-BB4C-D449D5A32EA5}" presName="bgRect" presStyleLbl="bgShp" presStyleIdx="4" presStyleCnt="6" custLinFactNeighborX="-11542"/>
      <dgm:spPr/>
      <dgm:t>
        <a:bodyPr/>
        <a:lstStyle/>
        <a:p>
          <a:endParaRPr lang="en-US"/>
        </a:p>
      </dgm:t>
    </dgm:pt>
    <dgm:pt modelId="{0E458325-8F8D-483B-8989-41F3760EEDBF}" type="pres">
      <dgm:prSet presAssocID="{BDFE0C98-64A4-4D6D-BB4C-D449D5A32EA5}" presName="bgRectTx" presStyleLbl="bgShp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9756F71-E24F-4AA9-AC30-CF4B65825533}" type="pres">
      <dgm:prSet presAssocID="{BDFE0C98-64A4-4D6D-BB4C-D449D5A32EA5}" presName="spComp"/>
      <dgm:spPr/>
      <dgm:t>
        <a:bodyPr/>
        <a:lstStyle/>
        <a:p/>
      </dgm:t>
    </dgm:pt>
    <dgm:pt modelId="{D22FED33-9F91-42B6-A125-BA669731CD3D}" type="pres">
      <dgm:prSet presAssocID="{BDFE0C98-64A4-4D6D-BB4C-D449D5A32EA5}" presName="hSp"/>
      <dgm:spPr/>
      <dgm:t>
        <a:bodyPr/>
        <a:lstStyle/>
        <a:p/>
      </dgm:t>
    </dgm:pt>
    <dgm:pt modelId="{004CA6F1-1EFC-4836-A40D-65F193B59EC7}" type="pres">
      <dgm:prSet presAssocID="{62BA2917-DB89-4CD9-9819-9D79DCD8F989}" presName="rectComp"/>
      <dgm:spPr/>
      <dgm:t>
        <a:bodyPr/>
        <a:lstStyle/>
        <a:p/>
      </dgm:t>
    </dgm:pt>
    <dgm:pt modelId="{94101B5F-DC60-42F7-ABFE-BA94B6C1F4A1}" type="pres">
      <dgm:prSet presAssocID="{62BA2917-DB89-4CD9-9819-9D79DCD8F989}" presName="bgRect" presStyleLbl="bgShp" presStyleIdx="5" presStyleCnt="6" custLinFactNeighborX="-11542"/>
      <dgm:spPr/>
      <dgm:t>
        <a:bodyPr/>
        <a:lstStyle/>
        <a:p>
          <a:endParaRPr lang="en-US"/>
        </a:p>
      </dgm:t>
    </dgm:pt>
    <dgm:pt modelId="{2682B09C-9E2E-416B-8C6F-D7891977D353}" type="pres">
      <dgm:prSet presAssocID="{62BA2917-DB89-4CD9-9819-9D79DCD8F989}" presName="bgRectTx" presStyleLbl="bgShp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CEC270F-AEBC-4D62-828E-3CA2D96FB5F5}" srcId="{1A16B714-9148-41C4-AE0A-1396CEC8F563}" destId="{72AEB9A6-5095-484B-92BF-71DE5E36BD7D}" srcOrd="0" destOrd="0" parTransId="{6B2752C3-D717-4977-9174-FA7ACE88E9B1}" sibTransId="{85CF86E3-5036-4F6C-8462-706A417BA2CA}"/>
    <dgm:cxn modelId="{48988224-DA72-4118-9F2B-F16BADC015F1}" srcId="{72AEB9A6-5095-484B-92BF-71DE5E36BD7D}" destId="{FCCCD4DA-D280-4561-85AC-1EC699E6BCA8}" srcOrd="0" destOrd="0" parTransId="{305A4CC4-C225-4C20-AE39-CB5478DE4CEB}" sibTransId="{74421279-DF00-40E1-B5F3-7BB7411AACA7}"/>
    <dgm:cxn modelId="{D0199088-46E2-49E7-A864-96451477E795}" srcId="{FCCCD4DA-D280-4561-85AC-1EC699E6BCA8}" destId="{D1A697EA-B091-4E3B-9EFD-4754075EBE3F}" srcOrd="0" destOrd="0" parTransId="{D6C0EDD0-EABD-4F52-B999-900D460908F8}" sibTransId="{BBA7ECAA-2E41-4C53-A71E-3D9DC0884DBE}"/>
    <dgm:cxn modelId="{321DDB94-AE0C-4444-A8F6-78496FF5267D}" srcId="{D1A697EA-B091-4E3B-9EFD-4754075EBE3F}" destId="{967484CD-FB77-4D55-9D75-571AB3AAF4FC}" srcOrd="0" destOrd="0" parTransId="{A8F1C38E-F830-4D41-804C-224A8911E5EC}" sibTransId="{048008ED-8C9E-4D44-9759-C2F64A2473D7}"/>
    <dgm:cxn modelId="{B70B0698-E49F-4FBA-AD0B-FE1D5A695D9A}" srcId="{967484CD-FB77-4D55-9D75-571AB3AAF4FC}" destId="{3AE86014-B892-48B6-B00C-C2CF9447D74D}" srcOrd="0" destOrd="0" parTransId="{88D3B52B-A825-4546-B759-38BCEEC3E127}" sibTransId="{5EA51760-856A-4B07-8902-829C31BAC308}"/>
    <dgm:cxn modelId="{D8288844-74B0-4115-AC7D-A4C8617B34F5}" srcId="{3AE86014-B892-48B6-B00C-C2CF9447D74D}" destId="{166EC122-1BC8-49B4-AEE8-7FEA555C8628}" srcOrd="0" destOrd="0" parTransId="{FEF27131-7087-423F-A4FD-B0B8FB865C17}" sibTransId="{E3977A5E-4B96-4091-9A7E-5EFD781F2C81}"/>
    <dgm:cxn modelId="{70C09C8E-1151-4136-8449-A769B8605123}" srcId="{3AE86014-B892-48B6-B00C-C2CF9447D74D}" destId="{CB4E518B-DA9E-4BD6-9AF4-6AB0F62E1FF7}" srcOrd="1" destOrd="0" parTransId="{61298007-4BBB-401F-AB10-9BDB934B7B94}" sibTransId="{0D5B39CE-6552-4F51-AEC8-8872D77F2516}"/>
    <dgm:cxn modelId="{9874873A-5B92-4928-B6E8-CD114EC594AF}" srcId="{FCCCD4DA-D280-4561-85AC-1EC699E6BCA8}" destId="{BE0DED9B-1607-4A5A-A431-DED572DC095A}" srcOrd="1" destOrd="0" parTransId="{9DC4E6D8-F5D7-46B4-A68F-505FF2FCB53F}" sibTransId="{726930CA-B05C-4FB6-BFF5-43298A939CB0}"/>
    <dgm:cxn modelId="{AC0D3B55-764D-47EB-8C5A-FED2D5F12951}" srcId="{BE0DED9B-1607-4A5A-A431-DED572DC095A}" destId="{A10779B2-DD49-4ACF-A0BD-9E85950C30F9}" srcOrd="0" destOrd="0" parTransId="{BC7A313A-8F18-4E54-B481-6B348778ABBC}" sibTransId="{E964F008-C24F-4FB2-A947-1A7294E13128}"/>
    <dgm:cxn modelId="{F8B47EAE-938A-4AA1-9028-2A6C8DA0EFFE}" srcId="{A10779B2-DD49-4ACF-A0BD-9E85950C30F9}" destId="{778FFF04-0C32-4A82-B53D-254EC02BA55A}" srcOrd="0" destOrd="0" parTransId="{800CACAC-AA39-4366-B0DE-25CB4B731ADA}" sibTransId="{44572792-7B60-4D1D-9F25-1CECBA441145}"/>
    <dgm:cxn modelId="{7F911223-F495-47AD-AAFC-15097926F662}" srcId="{A10779B2-DD49-4ACF-A0BD-9E85950C30F9}" destId="{E2C9A561-5AE3-4D1A-8698-75066BB5FE1A}" srcOrd="1" destOrd="0" parTransId="{96CACC53-7D75-4098-99C3-19EAF8656AC8}" sibTransId="{45A3634C-7B89-443A-BA1D-CF2C725677A9}"/>
    <dgm:cxn modelId="{1112CE92-8E54-4541-97EF-67DEA2FDF03C}" srcId="{FCCCD4DA-D280-4561-85AC-1EC699E6BCA8}" destId="{13BA8E4B-8C6F-49F3-B889-33024B5E6227}" srcOrd="2" destOrd="0" parTransId="{2DFC9B4A-D02C-4020-A929-18EC1681F6CF}" sibTransId="{D8D4F075-1FA0-4D8B-A6D2-E542F442B3E6}"/>
    <dgm:cxn modelId="{214E6B53-1502-4804-9E26-5534786815CA}" srcId="{13BA8E4B-8C6F-49F3-B889-33024B5E6227}" destId="{7A9D5022-FAAB-4898-A3EF-30D70C343BD6}" srcOrd="0" destOrd="0" parTransId="{3D75E9DF-4B7F-454C-AC83-99AC43C69F8B}" sibTransId="{724CE1ED-36E0-4BAD-9417-4B81DAC3F385}"/>
    <dgm:cxn modelId="{7D157AAB-5118-4855-A37C-A0FF5B50E197}" srcId="{7A9D5022-FAAB-4898-A3EF-30D70C343BD6}" destId="{894989A1-39B9-4906-B13E-6A9332B3F243}" srcOrd="0" destOrd="0" parTransId="{10A20CB9-3897-4AC8-B861-72EBECE0F1C4}" sibTransId="{E9013E6A-13E6-4382-9C92-FCFC95103900}"/>
    <dgm:cxn modelId="{98178079-6668-4B00-8895-32CEC603634A}" srcId="{894989A1-39B9-4906-B13E-6A9332B3F243}" destId="{C04A372B-9B77-46FD-B32C-443FF5A34015}" srcOrd="0" destOrd="0" parTransId="{341A5957-E03F-443C-8E7A-C087307B7740}" sibTransId="{FBA0C8A4-D1F5-49D7-BF8C-726514500B61}"/>
    <dgm:cxn modelId="{5BD2C3CE-FA10-4E67-8C8A-DA13AECE3D74}" srcId="{894989A1-39B9-4906-B13E-6A9332B3F243}" destId="{E1DCED9A-EBF4-4B73-AC96-D00887B47CA8}" srcOrd="1" destOrd="0" parTransId="{0F546639-DB72-4CD6-82BC-FA7F6FA86E8F}" sibTransId="{8904BCE6-38D7-46D8-B981-315342A30480}"/>
    <dgm:cxn modelId="{B78910C2-37B1-4DF9-97D2-D6705F8F920B}" srcId="{7A9D5022-FAAB-4898-A3EF-30D70C343BD6}" destId="{B9884D5A-6BF6-4593-99F8-E44344E14A8A}" srcOrd="1" destOrd="0" parTransId="{5ABCDBEF-70D9-4588-8D92-20EAC494EDE6}" sibTransId="{904A649B-CE50-4A41-B322-84C9617D018B}"/>
    <dgm:cxn modelId="{E883C092-5FFD-40AA-8E71-E070BE5C5553}" srcId="{FCCCD4DA-D280-4561-85AC-1EC699E6BCA8}" destId="{562E2A66-434E-4464-9E64-F80E3B6E3050}" srcOrd="3" destOrd="0" parTransId="{8E424339-ED8F-41A0-9E05-9CCA18B68FC2}" sibTransId="{7CAFE2DE-093F-4169-94C7-67245DD93B2B}"/>
    <dgm:cxn modelId="{9F82ED03-6DF9-42C7-99B9-D64EF735F3AF}" srcId="{562E2A66-434E-4464-9E64-F80E3B6E3050}" destId="{37EC0D54-2004-45F0-B632-DA3FAEDB9063}" srcOrd="0" destOrd="0" parTransId="{FE01F159-A45C-4F72-A6FD-BE03CC588678}" sibTransId="{2ABBCC33-EF82-428D-90C8-6B5BF32F6711}"/>
    <dgm:cxn modelId="{4B4E00BB-3A82-4D3A-8AEC-43C456CD74D4}" srcId="{37EC0D54-2004-45F0-B632-DA3FAEDB9063}" destId="{9F5B5222-28EF-4E33-8846-794D5A67EE78}" srcOrd="0" destOrd="0" parTransId="{5FC12C8E-640F-412F-8D8D-D6B8FDB5EEF7}" sibTransId="{3E489888-AE57-4A67-99BA-0C4960BD8272}"/>
    <dgm:cxn modelId="{1424ED64-E84E-43ED-B080-0410CEF98231}" srcId="{72AEB9A6-5095-484B-92BF-71DE5E36BD7D}" destId="{82F19642-E22B-4322-B412-C118FC448FEE}" srcOrd="1" destOrd="0" parTransId="{2E6AEADA-490A-4F78-B77A-5B9276D8BF89}" sibTransId="{3C1C453C-F2AC-48DF-AAF9-75F47630912F}"/>
    <dgm:cxn modelId="{FB2720A8-DC96-4F36-B9FB-72EEE489F273}" srcId="{72AEB9A6-5095-484B-92BF-71DE5E36BD7D}" destId="{86648B49-A780-4DB9-BF1D-A1B65C44ACF9}" srcOrd="2" destOrd="0" parTransId="{F02D0B7A-7B13-4216-B41E-241C624E1F8C}" sibTransId="{89322C6E-1B76-42FE-99DE-F74A57E62946}"/>
    <dgm:cxn modelId="{5BCB721E-3F35-4CC0-8C9D-1C9AEB033FD5}" srcId="{1A16B714-9148-41C4-AE0A-1396CEC8F563}" destId="{8D46BAFF-B9F0-40EE-AA31-29D6119A0385}" srcOrd="1" destOrd="0" parTransId="{064D50D1-FCC8-4F00-9DC5-ED186C4A9F91}" sibTransId="{ABA8B3D2-A4C2-4FD9-97AB-8568F248496D}"/>
    <dgm:cxn modelId="{A1657C12-E7B1-4278-BD28-BD05A0BA5010}" srcId="{1A16B714-9148-41C4-AE0A-1396CEC8F563}" destId="{C3401179-98E1-4D04-A518-E48FCEC9D8F5}" srcOrd="2" destOrd="0" parTransId="{8F7B9E0E-DF4C-49E2-A321-2B01E6B78AE3}" sibTransId="{AF592872-A40F-4362-9EDD-361B8DB3B862}"/>
    <dgm:cxn modelId="{EBDBC0C5-C44F-49D1-A083-D8E834D6C2EC}" srcId="{1A16B714-9148-41C4-AE0A-1396CEC8F563}" destId="{3B8A48DB-BA33-4A87-A8C0-C7BC3DA45DDE}" srcOrd="3" destOrd="0" parTransId="{0EC74374-1DEA-4FCA-B9D3-8162BC9EDF03}" sibTransId="{C14F2E88-10E5-4671-8EA2-40F0C0B2F754}"/>
    <dgm:cxn modelId="{1834994B-7497-4423-B216-99E7E082ED59}" srcId="{1A16B714-9148-41C4-AE0A-1396CEC8F563}" destId="{2906F1AE-09C1-4299-A1D8-A840F7C59049}" srcOrd="4" destOrd="0" parTransId="{654AA2A6-FDAB-49EA-A5CC-21E03E93BED3}" sibTransId="{5DBFF6A7-AD1F-4926-B2AF-EB17DB980C42}"/>
    <dgm:cxn modelId="{A1FE7B4F-FA44-4D9C-B6E8-95A052E7BF35}" srcId="{1A16B714-9148-41C4-AE0A-1396CEC8F563}" destId="{BDFE0C98-64A4-4D6D-BB4C-D449D5A32EA5}" srcOrd="5" destOrd="0" parTransId="{EEEC4A02-623C-4A0C-8620-5057D3A8055E}" sibTransId="{BB185004-376E-4F34-9A5C-87B28BE0E91E}"/>
    <dgm:cxn modelId="{C39F66A5-004F-4BEA-8A6D-1841F18D1489}" srcId="{1A16B714-9148-41C4-AE0A-1396CEC8F563}" destId="{62BA2917-DB89-4CD9-9819-9D79DCD8F989}" srcOrd="6" destOrd="0" parTransId="{7B77CBFB-0100-4314-A1B6-37404A036B77}" sibTransId="{99103FB0-990F-4883-BD69-A25A6E54B7D7}"/>
    <dgm:cxn modelId="{F792D434-736A-4D37-A5C2-D9FCD128C923}" type="presOf" srcId="{1A16B714-9148-41C4-AE0A-1396CEC8F563}" destId="{8A2848D5-A832-416D-88A0-91081EA7C20F}" srcOrd="0" destOrd="0" presId="urn:microsoft.com/office/officeart/2005/8/layout/hierarchy5"/>
    <dgm:cxn modelId="{1861DE54-308F-4D3F-80E4-6A86AAA595ED}" type="presParOf" srcId="{8A2848D5-A832-416D-88A0-91081EA7C20F}" destId="{0F7C2F29-CD64-45F2-AC64-151B3731D627}" srcOrd="0" destOrd="0" presId="urn:microsoft.com/office/officeart/2005/8/layout/hierarchy5"/>
    <dgm:cxn modelId="{2278704B-A57B-4743-BAF0-3A5108A5844B}" type="presParOf" srcId="{0F7C2F29-CD64-45F2-AC64-151B3731D627}" destId="{C2A5AAD9-D81C-43ED-8679-7F26124E673B}" srcOrd="0" destOrd="0" presId="urn:microsoft.com/office/officeart/2005/8/layout/hierarchy5"/>
    <dgm:cxn modelId="{0FF37DF4-3D66-4AF6-9320-ACECCF026FE5}" type="presParOf" srcId="{0F7C2F29-CD64-45F2-AC64-151B3731D627}" destId="{E3138C79-0AE1-4898-86CE-A4C8AF9E132D}" srcOrd="1" destOrd="0" presId="urn:microsoft.com/office/officeart/2005/8/layout/hierarchy5"/>
    <dgm:cxn modelId="{B6B38A42-7788-43C7-84E5-547D717E8847}" type="presParOf" srcId="{E3138C79-0AE1-4898-86CE-A4C8AF9E132D}" destId="{9F3AB6FC-ABBB-4B96-BC1C-6D6F964F916C}" srcOrd="0" destOrd="0" presId="urn:microsoft.com/office/officeart/2005/8/layout/hierarchy5"/>
    <dgm:cxn modelId="{E0D95BF6-D0E4-4BEF-BA05-D24B88F8BF85}" type="presParOf" srcId="{9F3AB6FC-ABBB-4B96-BC1C-6D6F964F916C}" destId="{AA5C6070-F323-4861-A909-10C7BB287697}" srcOrd="0" destOrd="0" presId="urn:microsoft.com/office/officeart/2005/8/layout/hierarchy5"/>
    <dgm:cxn modelId="{345447EC-8676-40F0-8A13-A50849E658B7}" type="presOf" srcId="{72AEB9A6-5095-484B-92BF-71DE5E36BD7D}" destId="{AA5C6070-F323-4861-A909-10C7BB287697}" srcOrd="0" destOrd="0" presId="urn:microsoft.com/office/officeart/2005/8/layout/hierarchy5"/>
    <dgm:cxn modelId="{8B4E2977-E4A4-4FBE-9646-EA335B18E2FB}" type="presParOf" srcId="{9F3AB6FC-ABBB-4B96-BC1C-6D6F964F916C}" destId="{4A0D2626-CA74-4792-A489-CCBE50A1893C}" srcOrd="1" destOrd="0" presId="urn:microsoft.com/office/officeart/2005/8/layout/hierarchy5"/>
    <dgm:cxn modelId="{3A6C4085-28B9-4376-A45E-2B1F37C1E857}" type="presParOf" srcId="{4A0D2626-CA74-4792-A489-CCBE50A1893C}" destId="{9A323F8D-01D1-4B30-B461-25D380B5DD2A}" srcOrd="0" destOrd="0" presId="urn:microsoft.com/office/officeart/2005/8/layout/hierarchy5"/>
    <dgm:cxn modelId="{3829420C-B712-4074-8D03-73C0C3FAB943}" type="presOf" srcId="{305A4CC4-C225-4C20-AE39-CB5478DE4CEB}" destId="{9A323F8D-01D1-4B30-B461-25D380B5DD2A}" srcOrd="0" destOrd="0" presId="urn:microsoft.com/office/officeart/2005/8/layout/hierarchy5"/>
    <dgm:cxn modelId="{669ECDF9-A589-4012-97AE-077571E050D2}" type="presParOf" srcId="{9A323F8D-01D1-4B30-B461-25D380B5DD2A}" destId="{A2DD75A1-8389-4DD4-B68B-BE2AB7B32819}" srcOrd="0" destOrd="0" presId="urn:microsoft.com/office/officeart/2005/8/layout/hierarchy5"/>
    <dgm:cxn modelId="{9AFCC7CE-41BC-4520-B10C-0ABCDEE987E7}" type="presOf" srcId="{305A4CC4-C225-4C20-AE39-CB5478DE4CEB}" destId="{A2DD75A1-8389-4DD4-B68B-BE2AB7B32819}" srcOrd="1" destOrd="0" presId="urn:microsoft.com/office/officeart/2005/8/layout/hierarchy5"/>
    <dgm:cxn modelId="{F792DADB-1D83-406A-AB45-8BD196F6D0D6}" type="presParOf" srcId="{4A0D2626-CA74-4792-A489-CCBE50A1893C}" destId="{3FF93EA4-BBFC-488A-8FE3-D4DA3DCFE533}" srcOrd="1" destOrd="0" presId="urn:microsoft.com/office/officeart/2005/8/layout/hierarchy5"/>
    <dgm:cxn modelId="{785982E9-9E5E-4DB6-9338-94D05D9717A9}" type="presParOf" srcId="{3FF93EA4-BBFC-488A-8FE3-D4DA3DCFE533}" destId="{041C9F12-E3DA-44C0-BE9A-026657C58D42}" srcOrd="0" destOrd="0" presId="urn:microsoft.com/office/officeart/2005/8/layout/hierarchy5"/>
    <dgm:cxn modelId="{16B78BC9-50EB-4CEB-88C1-6E5895476CC2}" type="presOf" srcId="{FCCCD4DA-D280-4561-85AC-1EC699E6BCA8}" destId="{041C9F12-E3DA-44C0-BE9A-026657C58D42}" srcOrd="0" destOrd="0" presId="urn:microsoft.com/office/officeart/2005/8/layout/hierarchy5"/>
    <dgm:cxn modelId="{D182F6F2-AF14-44B8-91D3-4327853EF481}" type="presParOf" srcId="{3FF93EA4-BBFC-488A-8FE3-D4DA3DCFE533}" destId="{A21DC5BA-1F35-475E-A116-D0C0DB24362C}" srcOrd="1" destOrd="0" presId="urn:microsoft.com/office/officeart/2005/8/layout/hierarchy5"/>
    <dgm:cxn modelId="{6DAD0A82-252A-433B-90C9-5DA9AEAA54A6}" type="presParOf" srcId="{A21DC5BA-1F35-475E-A116-D0C0DB24362C}" destId="{773C83F4-762E-465C-ACA7-8892E695197D}" srcOrd="0" destOrd="0" presId="urn:microsoft.com/office/officeart/2005/8/layout/hierarchy5"/>
    <dgm:cxn modelId="{19CA18C5-6B95-4A31-B5F5-07AD79D6C439}" type="presOf" srcId="{D6C0EDD0-EABD-4F52-B999-900D460908F8}" destId="{773C83F4-762E-465C-ACA7-8892E695197D}" srcOrd="0" destOrd="0" presId="urn:microsoft.com/office/officeart/2005/8/layout/hierarchy5"/>
    <dgm:cxn modelId="{0F75AC95-9DD7-4883-BBD5-04DE68C9F26E}" type="presParOf" srcId="{773C83F4-762E-465C-ACA7-8892E695197D}" destId="{EDC0AEEE-8FE9-4A1A-A5E5-38160B00E674}" srcOrd="0" destOrd="0" presId="urn:microsoft.com/office/officeart/2005/8/layout/hierarchy5"/>
    <dgm:cxn modelId="{D9A299CD-E7A2-4EB3-A43A-26A2C505C218}" type="presOf" srcId="{D6C0EDD0-EABD-4F52-B999-900D460908F8}" destId="{EDC0AEEE-8FE9-4A1A-A5E5-38160B00E674}" srcOrd="1" destOrd="0" presId="urn:microsoft.com/office/officeart/2005/8/layout/hierarchy5"/>
    <dgm:cxn modelId="{40A70BD9-768F-42CD-BCDB-893445B6181E}" type="presParOf" srcId="{A21DC5BA-1F35-475E-A116-D0C0DB24362C}" destId="{A4ECF897-A8DB-4420-8570-5602260C737C}" srcOrd="1" destOrd="0" presId="urn:microsoft.com/office/officeart/2005/8/layout/hierarchy5"/>
    <dgm:cxn modelId="{6507DF82-B143-4065-96A8-BF72866E2EAE}" type="presParOf" srcId="{A4ECF897-A8DB-4420-8570-5602260C737C}" destId="{B9173457-C55E-4935-A7AF-F5DE4783C3D0}" srcOrd="0" destOrd="0" presId="urn:microsoft.com/office/officeart/2005/8/layout/hierarchy5"/>
    <dgm:cxn modelId="{0C5064BB-1288-4BDC-A3C0-3AF5AD558220}" type="presOf" srcId="{D1A697EA-B091-4E3B-9EFD-4754075EBE3F}" destId="{B9173457-C55E-4935-A7AF-F5DE4783C3D0}" srcOrd="0" destOrd="0" presId="urn:microsoft.com/office/officeart/2005/8/layout/hierarchy5"/>
    <dgm:cxn modelId="{3748FC18-67EB-45F2-A740-9D5F91D5D626}" type="presParOf" srcId="{A4ECF897-A8DB-4420-8570-5602260C737C}" destId="{16571A41-1D56-4442-905A-808C89BF28E4}" srcOrd="1" destOrd="0" presId="urn:microsoft.com/office/officeart/2005/8/layout/hierarchy5"/>
    <dgm:cxn modelId="{B17959CE-4F02-4EEA-8F37-7EAF12279DF0}" type="presParOf" srcId="{16571A41-1D56-4442-905A-808C89BF28E4}" destId="{4BAFCBC3-9989-49C2-84E7-E62AD5365292}" srcOrd="0" destOrd="0" presId="urn:microsoft.com/office/officeart/2005/8/layout/hierarchy5"/>
    <dgm:cxn modelId="{162CD881-C02A-4788-89A4-9E886A4B5885}" type="presOf" srcId="{A8F1C38E-F830-4D41-804C-224A8911E5EC}" destId="{4BAFCBC3-9989-49C2-84E7-E62AD5365292}" srcOrd="0" destOrd="0" presId="urn:microsoft.com/office/officeart/2005/8/layout/hierarchy5"/>
    <dgm:cxn modelId="{046E92AC-6233-49BF-AF32-278EB7C685BB}" type="presParOf" srcId="{4BAFCBC3-9989-49C2-84E7-E62AD5365292}" destId="{71F0E98D-FACB-45E5-89B1-BF44590EB54E}" srcOrd="0" destOrd="0" presId="urn:microsoft.com/office/officeart/2005/8/layout/hierarchy5"/>
    <dgm:cxn modelId="{AA4A4F46-A2D2-47E1-AB94-8BAD710DFE6C}" type="presOf" srcId="{A8F1C38E-F830-4D41-804C-224A8911E5EC}" destId="{71F0E98D-FACB-45E5-89B1-BF44590EB54E}" srcOrd="1" destOrd="0" presId="urn:microsoft.com/office/officeart/2005/8/layout/hierarchy5"/>
    <dgm:cxn modelId="{4263E968-5377-40C8-9A60-F25562F20972}" type="presParOf" srcId="{16571A41-1D56-4442-905A-808C89BF28E4}" destId="{9B18A1A9-0A1E-47A2-8033-234C974F6454}" srcOrd="1" destOrd="0" presId="urn:microsoft.com/office/officeart/2005/8/layout/hierarchy5"/>
    <dgm:cxn modelId="{B32F049C-0928-422D-8020-F41324D90B2F}" type="presParOf" srcId="{9B18A1A9-0A1E-47A2-8033-234C974F6454}" destId="{0C154B7F-58BA-4DCF-BAC1-8B56AE23434F}" srcOrd="0" destOrd="0" presId="urn:microsoft.com/office/officeart/2005/8/layout/hierarchy5"/>
    <dgm:cxn modelId="{8920D104-D8E0-48E3-9C6E-A44BC7B52E79}" type="presOf" srcId="{967484CD-FB77-4D55-9D75-571AB3AAF4FC}" destId="{0C154B7F-58BA-4DCF-BAC1-8B56AE23434F}" srcOrd="0" destOrd="0" presId="urn:microsoft.com/office/officeart/2005/8/layout/hierarchy5"/>
    <dgm:cxn modelId="{19E2D8D2-8D8F-4168-81EA-D7306AB6BE37}" type="presParOf" srcId="{9B18A1A9-0A1E-47A2-8033-234C974F6454}" destId="{0B6B66FF-C97F-426D-9679-C067F7E5D95B}" srcOrd="1" destOrd="0" presId="urn:microsoft.com/office/officeart/2005/8/layout/hierarchy5"/>
    <dgm:cxn modelId="{DA5410E4-7A13-464B-9634-A83F3FBB39AA}" type="presParOf" srcId="{0B6B66FF-C97F-426D-9679-C067F7E5D95B}" destId="{E48D0BAA-4478-4573-A0C1-8D4FABF27937}" srcOrd="0" destOrd="0" presId="urn:microsoft.com/office/officeart/2005/8/layout/hierarchy5"/>
    <dgm:cxn modelId="{92DF52D6-7401-409C-8238-C52A71D7AF1D}" type="presOf" srcId="{88D3B52B-A825-4546-B759-38BCEEC3E127}" destId="{E48D0BAA-4478-4573-A0C1-8D4FABF27937}" srcOrd="0" destOrd="0" presId="urn:microsoft.com/office/officeart/2005/8/layout/hierarchy5"/>
    <dgm:cxn modelId="{A2DC25BD-CA66-4DFE-B63F-7220BBA46CAE}" type="presParOf" srcId="{E48D0BAA-4478-4573-A0C1-8D4FABF27937}" destId="{4648691E-49A9-4015-83D9-E341A6C6485C}" srcOrd="0" destOrd="0" presId="urn:microsoft.com/office/officeart/2005/8/layout/hierarchy5"/>
    <dgm:cxn modelId="{FBC57470-3149-4767-A9F0-CC98CB92777F}" type="presOf" srcId="{88D3B52B-A825-4546-B759-38BCEEC3E127}" destId="{4648691E-49A9-4015-83D9-E341A6C6485C}" srcOrd="1" destOrd="0" presId="urn:microsoft.com/office/officeart/2005/8/layout/hierarchy5"/>
    <dgm:cxn modelId="{4B68E6D3-2DEB-4BAD-B4D6-0D45DF9909AA}" type="presParOf" srcId="{0B6B66FF-C97F-426D-9679-C067F7E5D95B}" destId="{54DCFAE9-9060-4EE0-8322-522D40FC0C84}" srcOrd="1" destOrd="0" presId="urn:microsoft.com/office/officeart/2005/8/layout/hierarchy5"/>
    <dgm:cxn modelId="{1A75E468-01C0-41A7-834B-F464EEB283D3}" type="presParOf" srcId="{54DCFAE9-9060-4EE0-8322-522D40FC0C84}" destId="{1F56AD02-8E26-4788-A0B8-3D6F99F60C50}" srcOrd="0" destOrd="0" presId="urn:microsoft.com/office/officeart/2005/8/layout/hierarchy5"/>
    <dgm:cxn modelId="{AC59AD76-94B3-45AE-AAAD-60924D96BCF1}" type="presOf" srcId="{3AE86014-B892-48B6-B00C-C2CF9447D74D}" destId="{1F56AD02-8E26-4788-A0B8-3D6F99F60C50}" srcOrd="0" destOrd="0" presId="urn:microsoft.com/office/officeart/2005/8/layout/hierarchy5"/>
    <dgm:cxn modelId="{9B12477A-7A0F-4922-A9B0-00909EA637BB}" type="presParOf" srcId="{54DCFAE9-9060-4EE0-8322-522D40FC0C84}" destId="{15648EC0-C0C8-4315-9A57-8A5D26218685}" srcOrd="1" destOrd="0" presId="urn:microsoft.com/office/officeart/2005/8/layout/hierarchy5"/>
    <dgm:cxn modelId="{866792E6-D976-4F52-B448-FED957DBAEBD}" type="presParOf" srcId="{15648EC0-C0C8-4315-9A57-8A5D26218685}" destId="{F5E07638-42E9-46A6-BDF0-24F9481D831E}" srcOrd="0" destOrd="0" presId="urn:microsoft.com/office/officeart/2005/8/layout/hierarchy5"/>
    <dgm:cxn modelId="{4A4E57A2-B7ED-43BD-BF58-09CC0C018866}" type="presOf" srcId="{FEF27131-7087-423F-A4FD-B0B8FB865C17}" destId="{F5E07638-42E9-46A6-BDF0-24F9481D831E}" srcOrd="0" destOrd="0" presId="urn:microsoft.com/office/officeart/2005/8/layout/hierarchy5"/>
    <dgm:cxn modelId="{CD8102BF-B08C-45C2-8119-7B2AE45C2177}" type="presParOf" srcId="{F5E07638-42E9-46A6-BDF0-24F9481D831E}" destId="{F8B1878D-3B37-4A7D-B0CA-2C4A389D43B2}" srcOrd="0" destOrd="0" presId="urn:microsoft.com/office/officeart/2005/8/layout/hierarchy5"/>
    <dgm:cxn modelId="{A787BFD1-60B8-4F9B-B5C2-2C673EDB4346}" type="presOf" srcId="{FEF27131-7087-423F-A4FD-B0B8FB865C17}" destId="{F8B1878D-3B37-4A7D-B0CA-2C4A389D43B2}" srcOrd="1" destOrd="0" presId="urn:microsoft.com/office/officeart/2005/8/layout/hierarchy5"/>
    <dgm:cxn modelId="{8CF4C370-9B4F-4B3D-854F-6ED4C08D362E}" type="presParOf" srcId="{15648EC0-C0C8-4315-9A57-8A5D26218685}" destId="{3E3C52F8-E93D-4A7A-A6A7-BD0953635D29}" srcOrd="1" destOrd="0" presId="urn:microsoft.com/office/officeart/2005/8/layout/hierarchy5"/>
    <dgm:cxn modelId="{8726999A-2909-4B24-B048-078A9A4D3C32}" type="presParOf" srcId="{3E3C52F8-E93D-4A7A-A6A7-BD0953635D29}" destId="{644DF013-244B-4195-8A30-ABA074A84184}" srcOrd="0" destOrd="0" presId="urn:microsoft.com/office/officeart/2005/8/layout/hierarchy5"/>
    <dgm:cxn modelId="{765C6266-4E8C-49D2-857F-BDCB559CBC20}" type="presOf" srcId="{166EC122-1BC8-49B4-AEE8-7FEA555C8628}" destId="{644DF013-244B-4195-8A30-ABA074A84184}" srcOrd="0" destOrd="0" presId="urn:microsoft.com/office/officeart/2005/8/layout/hierarchy5"/>
    <dgm:cxn modelId="{57F4C18B-7C78-4DC5-9B92-E1D843DD66BA}" type="presParOf" srcId="{3E3C52F8-E93D-4A7A-A6A7-BD0953635D29}" destId="{DF5E2FDF-B3A6-4C2E-8B6C-A42B023D198F}" srcOrd="1" destOrd="0" presId="urn:microsoft.com/office/officeart/2005/8/layout/hierarchy5"/>
    <dgm:cxn modelId="{D0711CA8-BB2F-4C3D-A42B-550A93801A72}" type="presParOf" srcId="{15648EC0-C0C8-4315-9A57-8A5D26218685}" destId="{EF7E976D-F20B-47D2-AA5C-1199D805A833}" srcOrd="2" destOrd="0" presId="urn:microsoft.com/office/officeart/2005/8/layout/hierarchy5"/>
    <dgm:cxn modelId="{CEFD0E7B-7941-4086-A7F5-CA5CA38AF709}" type="presOf" srcId="{61298007-4BBB-401F-AB10-9BDB934B7B94}" destId="{EF7E976D-F20B-47D2-AA5C-1199D805A833}" srcOrd="0" destOrd="0" presId="urn:microsoft.com/office/officeart/2005/8/layout/hierarchy5"/>
    <dgm:cxn modelId="{C980E3AF-1F15-43EB-83CB-25AA4DD77759}" type="presParOf" srcId="{EF7E976D-F20B-47D2-AA5C-1199D805A833}" destId="{E0D5CE76-222D-47B5-81F5-0BA3516B775D}" srcOrd="0" destOrd="0" presId="urn:microsoft.com/office/officeart/2005/8/layout/hierarchy5"/>
    <dgm:cxn modelId="{9DB7EA94-13EC-47C9-9F32-2267BC8D5B97}" type="presOf" srcId="{61298007-4BBB-401F-AB10-9BDB934B7B94}" destId="{E0D5CE76-222D-47B5-81F5-0BA3516B775D}" srcOrd="1" destOrd="0" presId="urn:microsoft.com/office/officeart/2005/8/layout/hierarchy5"/>
    <dgm:cxn modelId="{32014F1F-0611-491F-9669-2F0E9D407B4A}" type="presParOf" srcId="{15648EC0-C0C8-4315-9A57-8A5D26218685}" destId="{9F004F53-C922-4C00-AEEE-4B13EEC3941C}" srcOrd="3" destOrd="0" presId="urn:microsoft.com/office/officeart/2005/8/layout/hierarchy5"/>
    <dgm:cxn modelId="{21692DE6-BC0F-47CA-A4FE-9C7560B60BB8}" type="presParOf" srcId="{9F004F53-C922-4C00-AEEE-4B13EEC3941C}" destId="{1AD209F4-E93B-433F-B781-8293F6CD4395}" srcOrd="0" destOrd="0" presId="urn:microsoft.com/office/officeart/2005/8/layout/hierarchy5"/>
    <dgm:cxn modelId="{6AA71AF1-BA12-4B77-99AD-5E466D1E136B}" type="presOf" srcId="{CB4E518B-DA9E-4BD6-9AF4-6AB0F62E1FF7}" destId="{1AD209F4-E93B-433F-B781-8293F6CD4395}" srcOrd="0" destOrd="0" presId="urn:microsoft.com/office/officeart/2005/8/layout/hierarchy5"/>
    <dgm:cxn modelId="{E0B0C046-7351-466D-94C5-2CC0B7A0BC01}" type="presParOf" srcId="{9F004F53-C922-4C00-AEEE-4B13EEC3941C}" destId="{7E961636-4E9F-4676-AE59-AF62F6C1EC11}" srcOrd="1" destOrd="0" presId="urn:microsoft.com/office/officeart/2005/8/layout/hierarchy5"/>
    <dgm:cxn modelId="{9B474D91-EE94-44F1-9B9F-3968300F5C16}" type="presParOf" srcId="{A21DC5BA-1F35-475E-A116-D0C0DB24362C}" destId="{A633682C-2BB3-4A2D-8A43-EF32CD502A45}" srcOrd="2" destOrd="0" presId="urn:microsoft.com/office/officeart/2005/8/layout/hierarchy5"/>
    <dgm:cxn modelId="{4B952DAF-553C-4ECA-9222-900EAB9BDDEE}" type="presOf" srcId="{9DC4E6D8-F5D7-46B4-A68F-505FF2FCB53F}" destId="{A633682C-2BB3-4A2D-8A43-EF32CD502A45}" srcOrd="0" destOrd="0" presId="urn:microsoft.com/office/officeart/2005/8/layout/hierarchy5"/>
    <dgm:cxn modelId="{19ED5733-8B3A-4710-8CA1-88BFC2DAE2DA}" type="presParOf" srcId="{A633682C-2BB3-4A2D-8A43-EF32CD502A45}" destId="{694AE720-842E-4280-A9A2-970F80091027}" srcOrd="0" destOrd="0" presId="urn:microsoft.com/office/officeart/2005/8/layout/hierarchy5"/>
    <dgm:cxn modelId="{F50A0014-BFAC-4571-871C-0C4AD55EE1BF}" type="presOf" srcId="{9DC4E6D8-F5D7-46B4-A68F-505FF2FCB53F}" destId="{694AE720-842E-4280-A9A2-970F80091027}" srcOrd="1" destOrd="0" presId="urn:microsoft.com/office/officeart/2005/8/layout/hierarchy5"/>
    <dgm:cxn modelId="{19DBCCB7-1285-43A2-BF63-28DA2185A662}" type="presParOf" srcId="{A21DC5BA-1F35-475E-A116-D0C0DB24362C}" destId="{7A202F8A-1132-4452-BBEB-DB110894E1EB}" srcOrd="3" destOrd="0" presId="urn:microsoft.com/office/officeart/2005/8/layout/hierarchy5"/>
    <dgm:cxn modelId="{24C34FA7-8CE9-43CA-B092-5E47AD6A91E9}" type="presParOf" srcId="{7A202F8A-1132-4452-BBEB-DB110894E1EB}" destId="{DE1483FE-F5CC-4DB3-AAAA-8D745FDDB62A}" srcOrd="0" destOrd="0" presId="urn:microsoft.com/office/officeart/2005/8/layout/hierarchy5"/>
    <dgm:cxn modelId="{1F6631B5-6BB8-49EE-8B87-8FF606640544}" type="presOf" srcId="{BE0DED9B-1607-4A5A-A431-DED572DC095A}" destId="{DE1483FE-F5CC-4DB3-AAAA-8D745FDDB62A}" srcOrd="0" destOrd="0" presId="urn:microsoft.com/office/officeart/2005/8/layout/hierarchy5"/>
    <dgm:cxn modelId="{80304351-A1F9-4A09-A79E-93F051DB31AE}" type="presParOf" srcId="{7A202F8A-1132-4452-BBEB-DB110894E1EB}" destId="{2AC4F455-E2CD-43EA-A586-E51221388206}" srcOrd="1" destOrd="0" presId="urn:microsoft.com/office/officeart/2005/8/layout/hierarchy5"/>
    <dgm:cxn modelId="{474BAEA6-3CF2-4D64-8CFE-54D4179C8ACB}" type="presParOf" srcId="{2AC4F455-E2CD-43EA-A586-E51221388206}" destId="{1C99B2B7-540F-42C1-9E01-67366C0DAED5}" srcOrd="0" destOrd="0" presId="urn:microsoft.com/office/officeart/2005/8/layout/hierarchy5"/>
    <dgm:cxn modelId="{F5C45A65-9466-426E-BC2E-7B71C35AE929}" type="presOf" srcId="{BC7A313A-8F18-4E54-B481-6B348778ABBC}" destId="{1C99B2B7-540F-42C1-9E01-67366C0DAED5}" srcOrd="0" destOrd="0" presId="urn:microsoft.com/office/officeart/2005/8/layout/hierarchy5"/>
    <dgm:cxn modelId="{42FFF6AD-240D-4828-88AD-A82709A2A953}" type="presParOf" srcId="{1C99B2B7-540F-42C1-9E01-67366C0DAED5}" destId="{5275514F-C791-4BBD-9A16-5EA09B56A02E}" srcOrd="0" destOrd="0" presId="urn:microsoft.com/office/officeart/2005/8/layout/hierarchy5"/>
    <dgm:cxn modelId="{EB755017-2082-4615-B7BE-53B69C51C6ED}" type="presOf" srcId="{BC7A313A-8F18-4E54-B481-6B348778ABBC}" destId="{5275514F-C791-4BBD-9A16-5EA09B56A02E}" srcOrd="1" destOrd="0" presId="urn:microsoft.com/office/officeart/2005/8/layout/hierarchy5"/>
    <dgm:cxn modelId="{96336EBA-BFC8-444A-BC06-88EA2796BE63}" type="presParOf" srcId="{2AC4F455-E2CD-43EA-A586-E51221388206}" destId="{0C50EF3F-CE4F-433F-8A6A-C3E3B77E3CAD}" srcOrd="1" destOrd="0" presId="urn:microsoft.com/office/officeart/2005/8/layout/hierarchy5"/>
    <dgm:cxn modelId="{5AEEC2C8-01A9-4237-98B0-77BF6307FC78}" type="presParOf" srcId="{0C50EF3F-CE4F-433F-8A6A-C3E3B77E3CAD}" destId="{A523BCD2-8563-4BC3-B6FE-C421D181D70B}" srcOrd="0" destOrd="0" presId="urn:microsoft.com/office/officeart/2005/8/layout/hierarchy5"/>
    <dgm:cxn modelId="{DAB0E2ED-8719-446E-970A-667203991C98}" type="presOf" srcId="{A10779B2-DD49-4ACF-A0BD-9E85950C30F9}" destId="{A523BCD2-8563-4BC3-B6FE-C421D181D70B}" srcOrd="0" destOrd="0" presId="urn:microsoft.com/office/officeart/2005/8/layout/hierarchy5"/>
    <dgm:cxn modelId="{27B37725-7898-4D72-9EF6-18673C50EF66}" type="presParOf" srcId="{0C50EF3F-CE4F-433F-8A6A-C3E3B77E3CAD}" destId="{D22ACA8C-B856-4812-9977-0C68303B49B5}" srcOrd="1" destOrd="0" presId="urn:microsoft.com/office/officeart/2005/8/layout/hierarchy5"/>
    <dgm:cxn modelId="{BC81792D-3D5B-4AA7-9CD3-63A8D396B0BB}" type="presParOf" srcId="{D22ACA8C-B856-4812-9977-0C68303B49B5}" destId="{40D9CC08-6E18-4B49-8238-13265171C8AC}" srcOrd="0" destOrd="0" presId="urn:microsoft.com/office/officeart/2005/8/layout/hierarchy5"/>
    <dgm:cxn modelId="{EB50720E-4806-458B-BC95-FEFE71E93E56}" type="presOf" srcId="{800CACAC-AA39-4366-B0DE-25CB4B731ADA}" destId="{40D9CC08-6E18-4B49-8238-13265171C8AC}" srcOrd="0" destOrd="0" presId="urn:microsoft.com/office/officeart/2005/8/layout/hierarchy5"/>
    <dgm:cxn modelId="{D241BE0C-DC01-48B8-BD0B-D27C4EB5756B}" type="presParOf" srcId="{40D9CC08-6E18-4B49-8238-13265171C8AC}" destId="{030A6203-536F-4D85-B021-51AADD91D936}" srcOrd="0" destOrd="0" presId="urn:microsoft.com/office/officeart/2005/8/layout/hierarchy5"/>
    <dgm:cxn modelId="{CAB1309E-6444-44AD-B736-DF68C63D7B4F}" type="presOf" srcId="{800CACAC-AA39-4366-B0DE-25CB4B731ADA}" destId="{030A6203-536F-4D85-B021-51AADD91D936}" srcOrd="1" destOrd="0" presId="urn:microsoft.com/office/officeart/2005/8/layout/hierarchy5"/>
    <dgm:cxn modelId="{298DC14B-5BFF-4DAE-84F6-A10AB94C1AAF}" type="presParOf" srcId="{D22ACA8C-B856-4812-9977-0C68303B49B5}" destId="{55A8CAEC-30D1-4A19-B7F7-5ECF5C708257}" srcOrd="1" destOrd="0" presId="urn:microsoft.com/office/officeart/2005/8/layout/hierarchy5"/>
    <dgm:cxn modelId="{4B42D5C3-C7FF-482B-8F43-DD549635965B}" type="presParOf" srcId="{55A8CAEC-30D1-4A19-B7F7-5ECF5C708257}" destId="{265DAEDF-F9B5-4E8F-B8FE-4A965C81D150}" srcOrd="0" destOrd="0" presId="urn:microsoft.com/office/officeart/2005/8/layout/hierarchy5"/>
    <dgm:cxn modelId="{7CEB037D-ED12-4A8C-943B-25182816F56A}" type="presOf" srcId="{778FFF04-0C32-4A82-B53D-254EC02BA55A}" destId="{265DAEDF-F9B5-4E8F-B8FE-4A965C81D150}" srcOrd="0" destOrd="0" presId="urn:microsoft.com/office/officeart/2005/8/layout/hierarchy5"/>
    <dgm:cxn modelId="{CA82774B-E296-496A-895B-16B471646A29}" type="presParOf" srcId="{55A8CAEC-30D1-4A19-B7F7-5ECF5C708257}" destId="{DE30D7F0-DB8E-4538-8662-E61CE7DB9A8C}" srcOrd="1" destOrd="0" presId="urn:microsoft.com/office/officeart/2005/8/layout/hierarchy5"/>
    <dgm:cxn modelId="{A1BCFE80-7E0A-4B99-883B-D754F7A83A64}" type="presParOf" srcId="{D22ACA8C-B856-4812-9977-0C68303B49B5}" destId="{4917A7FC-505E-433F-B39C-C16702F471FE}" srcOrd="2" destOrd="0" presId="urn:microsoft.com/office/officeart/2005/8/layout/hierarchy5"/>
    <dgm:cxn modelId="{6446F9EC-CD75-4947-8BC6-3992122F2D8A}" type="presOf" srcId="{96CACC53-7D75-4098-99C3-19EAF8656AC8}" destId="{4917A7FC-505E-433F-B39C-C16702F471FE}" srcOrd="0" destOrd="0" presId="urn:microsoft.com/office/officeart/2005/8/layout/hierarchy5"/>
    <dgm:cxn modelId="{5BE5A502-9989-476C-9435-7012D9C8E505}" type="presParOf" srcId="{4917A7FC-505E-433F-B39C-C16702F471FE}" destId="{31ACB548-638D-492A-8FC4-6EF288EBB7D3}" srcOrd="0" destOrd="0" presId="urn:microsoft.com/office/officeart/2005/8/layout/hierarchy5"/>
    <dgm:cxn modelId="{3CE94B12-8BEA-4A15-B211-CC0165EF02B0}" type="presOf" srcId="{96CACC53-7D75-4098-99C3-19EAF8656AC8}" destId="{31ACB548-638D-492A-8FC4-6EF288EBB7D3}" srcOrd="1" destOrd="0" presId="urn:microsoft.com/office/officeart/2005/8/layout/hierarchy5"/>
    <dgm:cxn modelId="{4827F4D6-F574-48A2-B11E-E5645022B881}" type="presParOf" srcId="{D22ACA8C-B856-4812-9977-0C68303B49B5}" destId="{FDF4A9DC-0D3C-4BD6-BA0B-3333C3611EF2}" srcOrd="3" destOrd="0" presId="urn:microsoft.com/office/officeart/2005/8/layout/hierarchy5"/>
    <dgm:cxn modelId="{B0FC2190-5D68-45F8-A1F3-F0827C3179EC}" type="presParOf" srcId="{FDF4A9DC-0D3C-4BD6-BA0B-3333C3611EF2}" destId="{4991DAEB-CEC8-46DE-9DE7-79EEED58035C}" srcOrd="0" destOrd="0" presId="urn:microsoft.com/office/officeart/2005/8/layout/hierarchy5"/>
    <dgm:cxn modelId="{6AEB5BA2-44B8-48C2-8D2E-F27A03AE1291}" type="presOf" srcId="{E2C9A561-5AE3-4D1A-8698-75066BB5FE1A}" destId="{4991DAEB-CEC8-46DE-9DE7-79EEED58035C}" srcOrd="0" destOrd="0" presId="urn:microsoft.com/office/officeart/2005/8/layout/hierarchy5"/>
    <dgm:cxn modelId="{238E04AC-40D2-4B60-AE26-86A605523ED8}" type="presParOf" srcId="{FDF4A9DC-0D3C-4BD6-BA0B-3333C3611EF2}" destId="{E1B09243-5947-4D08-9B85-06EB9443CC8F}" srcOrd="1" destOrd="0" presId="urn:microsoft.com/office/officeart/2005/8/layout/hierarchy5"/>
    <dgm:cxn modelId="{CCAC174E-5C20-4A75-A5EF-FD40E6C0058A}" type="presParOf" srcId="{A21DC5BA-1F35-475E-A116-D0C0DB24362C}" destId="{234487EF-3EE0-4A86-86B3-D879CDE50FAD}" srcOrd="4" destOrd="0" presId="urn:microsoft.com/office/officeart/2005/8/layout/hierarchy5"/>
    <dgm:cxn modelId="{0060FB64-B86E-48BA-9169-52672C72A741}" type="presOf" srcId="{2DFC9B4A-D02C-4020-A929-18EC1681F6CF}" destId="{234487EF-3EE0-4A86-86B3-D879CDE50FAD}" srcOrd="0" destOrd="0" presId="urn:microsoft.com/office/officeart/2005/8/layout/hierarchy5"/>
    <dgm:cxn modelId="{9A220FCC-8CE3-4CD5-99A6-B732EC8C70FE}" type="presParOf" srcId="{234487EF-3EE0-4A86-86B3-D879CDE50FAD}" destId="{BE68E74B-AB10-4497-B898-4F2520F3D927}" srcOrd="0" destOrd="0" presId="urn:microsoft.com/office/officeart/2005/8/layout/hierarchy5"/>
    <dgm:cxn modelId="{85CC7815-D889-436E-B53F-9712929E137F}" type="presOf" srcId="{2DFC9B4A-D02C-4020-A929-18EC1681F6CF}" destId="{BE68E74B-AB10-4497-B898-4F2520F3D927}" srcOrd="1" destOrd="0" presId="urn:microsoft.com/office/officeart/2005/8/layout/hierarchy5"/>
    <dgm:cxn modelId="{BC88E1B6-1D51-4EC4-B699-B4A2B1728890}" type="presParOf" srcId="{A21DC5BA-1F35-475E-A116-D0C0DB24362C}" destId="{AAB504E1-614A-4A53-AD2E-698C7A883DD0}" srcOrd="5" destOrd="0" presId="urn:microsoft.com/office/officeart/2005/8/layout/hierarchy5"/>
    <dgm:cxn modelId="{DF6AD016-F85F-4C54-9B65-8B7300CE4D08}" type="presParOf" srcId="{AAB504E1-614A-4A53-AD2E-698C7A883DD0}" destId="{94602105-4848-4424-83D9-66853734C2C9}" srcOrd="0" destOrd="0" presId="urn:microsoft.com/office/officeart/2005/8/layout/hierarchy5"/>
    <dgm:cxn modelId="{4AC5D543-8D03-4470-BF9B-429ACB1F25A5}" type="presOf" srcId="{13BA8E4B-8C6F-49F3-B889-33024B5E6227}" destId="{94602105-4848-4424-83D9-66853734C2C9}" srcOrd="0" destOrd="0" presId="urn:microsoft.com/office/officeart/2005/8/layout/hierarchy5"/>
    <dgm:cxn modelId="{C789DA7E-C87F-47E3-8858-9F67D00FA4B8}" type="presParOf" srcId="{AAB504E1-614A-4A53-AD2E-698C7A883DD0}" destId="{ED49D1CD-7F6F-455E-8A52-B5D9F41CDFD9}" srcOrd="1" destOrd="0" presId="urn:microsoft.com/office/officeart/2005/8/layout/hierarchy5"/>
    <dgm:cxn modelId="{B40DE2D1-9BE0-4632-8826-AD59CEE11AC9}" type="presParOf" srcId="{ED49D1CD-7F6F-455E-8A52-B5D9F41CDFD9}" destId="{69A4D1DD-BB0F-4F5B-A086-FE44880ED469}" srcOrd="0" destOrd="0" presId="urn:microsoft.com/office/officeart/2005/8/layout/hierarchy5"/>
    <dgm:cxn modelId="{31AB008F-E8DC-4A71-9EE5-D341CE03577D}" type="presOf" srcId="{3D75E9DF-4B7F-454C-AC83-99AC43C69F8B}" destId="{69A4D1DD-BB0F-4F5B-A086-FE44880ED469}" srcOrd="0" destOrd="0" presId="urn:microsoft.com/office/officeart/2005/8/layout/hierarchy5"/>
    <dgm:cxn modelId="{D331EE3C-532C-416F-B09A-9F9019F5A22D}" type="presParOf" srcId="{69A4D1DD-BB0F-4F5B-A086-FE44880ED469}" destId="{F1A696AF-0FAF-4DEC-9A9A-B09FAFCAA99D}" srcOrd="0" destOrd="0" presId="urn:microsoft.com/office/officeart/2005/8/layout/hierarchy5"/>
    <dgm:cxn modelId="{A730066F-1682-4CEA-AD69-26F7DB312AC7}" type="presOf" srcId="{3D75E9DF-4B7F-454C-AC83-99AC43C69F8B}" destId="{F1A696AF-0FAF-4DEC-9A9A-B09FAFCAA99D}" srcOrd="1" destOrd="0" presId="urn:microsoft.com/office/officeart/2005/8/layout/hierarchy5"/>
    <dgm:cxn modelId="{FD3121E0-1903-4FE8-A7EF-9D8D82ECA0D9}" type="presParOf" srcId="{ED49D1CD-7F6F-455E-8A52-B5D9F41CDFD9}" destId="{3F837020-FA9A-4EDC-BD95-924E2A22BBA1}" srcOrd="1" destOrd="0" presId="urn:microsoft.com/office/officeart/2005/8/layout/hierarchy5"/>
    <dgm:cxn modelId="{AAFAA04B-378B-4754-A931-E2749BA4CF44}" type="presParOf" srcId="{3F837020-FA9A-4EDC-BD95-924E2A22BBA1}" destId="{536E9D55-857D-4ADD-844C-72A449D30360}" srcOrd="0" destOrd="0" presId="urn:microsoft.com/office/officeart/2005/8/layout/hierarchy5"/>
    <dgm:cxn modelId="{EFD40C15-A046-4768-923C-0F76DA68AB9F}" type="presOf" srcId="{7A9D5022-FAAB-4898-A3EF-30D70C343BD6}" destId="{536E9D55-857D-4ADD-844C-72A449D30360}" srcOrd="0" destOrd="0" presId="urn:microsoft.com/office/officeart/2005/8/layout/hierarchy5"/>
    <dgm:cxn modelId="{39B938CE-E178-47A5-996E-858E92514C88}" type="presParOf" srcId="{3F837020-FA9A-4EDC-BD95-924E2A22BBA1}" destId="{D44E4265-E1CE-4303-AEE7-13AAE5883E8E}" srcOrd="1" destOrd="0" presId="urn:microsoft.com/office/officeart/2005/8/layout/hierarchy5"/>
    <dgm:cxn modelId="{C7D55F94-63E9-4A7F-A968-3D42326D34DF}" type="presParOf" srcId="{D44E4265-E1CE-4303-AEE7-13AAE5883E8E}" destId="{BF3D921E-85AF-47D9-99CB-448F4E8375BD}" srcOrd="0" destOrd="0" presId="urn:microsoft.com/office/officeart/2005/8/layout/hierarchy5"/>
    <dgm:cxn modelId="{7E1AC662-836A-4861-B3AA-2060ECC21B13}" type="presOf" srcId="{10A20CB9-3897-4AC8-B861-72EBECE0F1C4}" destId="{BF3D921E-85AF-47D9-99CB-448F4E8375BD}" srcOrd="0" destOrd="0" presId="urn:microsoft.com/office/officeart/2005/8/layout/hierarchy5"/>
    <dgm:cxn modelId="{8CE63221-7798-4812-96BC-5ABC79CA7EB9}" type="presParOf" srcId="{BF3D921E-85AF-47D9-99CB-448F4E8375BD}" destId="{A9D151EC-91DE-4E9B-862C-144EEBB6B6E0}" srcOrd="0" destOrd="0" presId="urn:microsoft.com/office/officeart/2005/8/layout/hierarchy5"/>
    <dgm:cxn modelId="{DEBDECA8-4510-4842-877E-4E8058548FE9}" type="presOf" srcId="{10A20CB9-3897-4AC8-B861-72EBECE0F1C4}" destId="{A9D151EC-91DE-4E9B-862C-144EEBB6B6E0}" srcOrd="1" destOrd="0" presId="urn:microsoft.com/office/officeart/2005/8/layout/hierarchy5"/>
    <dgm:cxn modelId="{3AF1DAF1-543E-4872-BABD-F9633C0585F5}" type="presParOf" srcId="{D44E4265-E1CE-4303-AEE7-13AAE5883E8E}" destId="{C0078ADF-5318-4CA2-BCD8-2E6E7CA70705}" srcOrd="1" destOrd="0" presId="urn:microsoft.com/office/officeart/2005/8/layout/hierarchy5"/>
    <dgm:cxn modelId="{E88E1E45-F168-49B7-A9CF-A82B2CC0A7D2}" type="presParOf" srcId="{C0078ADF-5318-4CA2-BCD8-2E6E7CA70705}" destId="{7660EAA9-EFA5-4F34-AFA4-4D91D70A8A8C}" srcOrd="0" destOrd="0" presId="urn:microsoft.com/office/officeart/2005/8/layout/hierarchy5"/>
    <dgm:cxn modelId="{D8DC267C-FD63-4D33-9756-1EE38D99F6F1}" type="presOf" srcId="{894989A1-39B9-4906-B13E-6A9332B3F243}" destId="{7660EAA9-EFA5-4F34-AFA4-4D91D70A8A8C}" srcOrd="0" destOrd="0" presId="urn:microsoft.com/office/officeart/2005/8/layout/hierarchy5"/>
    <dgm:cxn modelId="{B8E0C30A-AF48-4F13-8C45-0659B514D011}" type="presParOf" srcId="{C0078ADF-5318-4CA2-BCD8-2E6E7CA70705}" destId="{361711C8-FE61-4F7A-8201-A0367D4D3CCC}" srcOrd="1" destOrd="0" presId="urn:microsoft.com/office/officeart/2005/8/layout/hierarchy5"/>
    <dgm:cxn modelId="{078AA734-4255-41BF-AEA2-CE8992288D3A}" type="presParOf" srcId="{361711C8-FE61-4F7A-8201-A0367D4D3CCC}" destId="{71D74060-05C1-4C3D-AC91-B294C09BB6ED}" srcOrd="0" destOrd="0" presId="urn:microsoft.com/office/officeart/2005/8/layout/hierarchy5"/>
    <dgm:cxn modelId="{C2AA9CC4-0DCF-4C5D-AE30-EBD375FE7F8D}" type="presOf" srcId="{341A5957-E03F-443C-8E7A-C087307B7740}" destId="{71D74060-05C1-4C3D-AC91-B294C09BB6ED}" srcOrd="0" destOrd="0" presId="urn:microsoft.com/office/officeart/2005/8/layout/hierarchy5"/>
    <dgm:cxn modelId="{F3C6B18B-11FD-4691-B080-0F771517A4C9}" type="presParOf" srcId="{71D74060-05C1-4C3D-AC91-B294C09BB6ED}" destId="{54E3C35E-1470-4578-B4F6-DA1E5D1C1EBE}" srcOrd="0" destOrd="0" presId="urn:microsoft.com/office/officeart/2005/8/layout/hierarchy5"/>
    <dgm:cxn modelId="{8C06213F-B5F1-4AA0-876A-B2B491C17A45}" type="presOf" srcId="{341A5957-E03F-443C-8E7A-C087307B7740}" destId="{54E3C35E-1470-4578-B4F6-DA1E5D1C1EBE}" srcOrd="1" destOrd="0" presId="urn:microsoft.com/office/officeart/2005/8/layout/hierarchy5"/>
    <dgm:cxn modelId="{5A8CF950-EB36-4AED-9589-C4174B472A00}" type="presParOf" srcId="{361711C8-FE61-4F7A-8201-A0367D4D3CCC}" destId="{86D2858B-480D-4792-B343-E7A5D2305B5C}" srcOrd="1" destOrd="0" presId="urn:microsoft.com/office/officeart/2005/8/layout/hierarchy5"/>
    <dgm:cxn modelId="{F1CBAC76-FA7C-4464-950A-6D571F82ECA5}" type="presParOf" srcId="{86D2858B-480D-4792-B343-E7A5D2305B5C}" destId="{CD2A7672-F773-4B00-B396-E042B1575D6C}" srcOrd="0" destOrd="0" presId="urn:microsoft.com/office/officeart/2005/8/layout/hierarchy5"/>
    <dgm:cxn modelId="{86951D73-2318-479B-854A-2672419E406F}" type="presOf" srcId="{C04A372B-9B77-46FD-B32C-443FF5A34015}" destId="{CD2A7672-F773-4B00-B396-E042B1575D6C}" srcOrd="0" destOrd="0" presId="urn:microsoft.com/office/officeart/2005/8/layout/hierarchy5"/>
    <dgm:cxn modelId="{6792A6DF-5220-4189-98B7-C959DCE75F48}" type="presParOf" srcId="{86D2858B-480D-4792-B343-E7A5D2305B5C}" destId="{31CCFEA3-D2BB-478F-8A42-0D7B48968007}" srcOrd="1" destOrd="0" presId="urn:microsoft.com/office/officeart/2005/8/layout/hierarchy5"/>
    <dgm:cxn modelId="{C42C0798-981F-430D-846D-8437AB826A55}" type="presParOf" srcId="{361711C8-FE61-4F7A-8201-A0367D4D3CCC}" destId="{25DA6779-8A56-4D66-91C9-9A9FDB68863E}" srcOrd="2" destOrd="0" presId="urn:microsoft.com/office/officeart/2005/8/layout/hierarchy5"/>
    <dgm:cxn modelId="{9EBDDD9F-3921-47C4-88D3-7DCBCFFC1E73}" type="presOf" srcId="{0F546639-DB72-4CD6-82BC-FA7F6FA86E8F}" destId="{25DA6779-8A56-4D66-91C9-9A9FDB68863E}" srcOrd="0" destOrd="0" presId="urn:microsoft.com/office/officeart/2005/8/layout/hierarchy5"/>
    <dgm:cxn modelId="{4AE768AC-A76E-431F-AC48-37DB015014AA}" type="presParOf" srcId="{25DA6779-8A56-4D66-91C9-9A9FDB68863E}" destId="{16AD0F0D-6CBC-4C65-9BB2-71B4AA60C417}" srcOrd="0" destOrd="0" presId="urn:microsoft.com/office/officeart/2005/8/layout/hierarchy5"/>
    <dgm:cxn modelId="{B4E0D4C4-2497-4F31-833F-2366170203FE}" type="presOf" srcId="{0F546639-DB72-4CD6-82BC-FA7F6FA86E8F}" destId="{16AD0F0D-6CBC-4C65-9BB2-71B4AA60C417}" srcOrd="1" destOrd="0" presId="urn:microsoft.com/office/officeart/2005/8/layout/hierarchy5"/>
    <dgm:cxn modelId="{87B71531-3956-48BC-A3B5-0A6D265699F7}" type="presParOf" srcId="{361711C8-FE61-4F7A-8201-A0367D4D3CCC}" destId="{78620272-D801-4BB3-9FBF-A5374B5C7721}" srcOrd="3" destOrd="0" presId="urn:microsoft.com/office/officeart/2005/8/layout/hierarchy5"/>
    <dgm:cxn modelId="{EDCC5E1A-74E8-4323-B14E-F6A1E05149E8}" type="presParOf" srcId="{78620272-D801-4BB3-9FBF-A5374B5C7721}" destId="{3664A1B8-E9F2-42BA-8256-1BF0A5F1EA77}" srcOrd="0" destOrd="0" presId="urn:microsoft.com/office/officeart/2005/8/layout/hierarchy5"/>
    <dgm:cxn modelId="{D6333570-25F7-46D8-AB28-EC5D3DFB2742}" type="presOf" srcId="{E1DCED9A-EBF4-4B73-AC96-D00887B47CA8}" destId="{3664A1B8-E9F2-42BA-8256-1BF0A5F1EA77}" srcOrd="0" destOrd="0" presId="urn:microsoft.com/office/officeart/2005/8/layout/hierarchy5"/>
    <dgm:cxn modelId="{0F891F24-4D4F-407B-A31F-0C663140C845}" type="presParOf" srcId="{78620272-D801-4BB3-9FBF-A5374B5C7721}" destId="{628829D6-E4D4-4130-8DF4-2CFE9CB59D56}" srcOrd="1" destOrd="0" presId="urn:microsoft.com/office/officeart/2005/8/layout/hierarchy5"/>
    <dgm:cxn modelId="{7EEDDF9C-41BB-4C8A-997D-8289A0663545}" type="presParOf" srcId="{D44E4265-E1CE-4303-AEE7-13AAE5883E8E}" destId="{0720BBA9-8D2B-4CD4-91BF-E27A197930D6}" srcOrd="2" destOrd="0" presId="urn:microsoft.com/office/officeart/2005/8/layout/hierarchy5"/>
    <dgm:cxn modelId="{C070587A-DEF0-43F3-AE6F-3B3EB6817CAE}" type="presOf" srcId="{5ABCDBEF-70D9-4588-8D92-20EAC494EDE6}" destId="{0720BBA9-8D2B-4CD4-91BF-E27A197930D6}" srcOrd="0" destOrd="0" presId="urn:microsoft.com/office/officeart/2005/8/layout/hierarchy5"/>
    <dgm:cxn modelId="{3D3893D6-1149-41F3-8A4D-3A807418CCD7}" type="presParOf" srcId="{0720BBA9-8D2B-4CD4-91BF-E27A197930D6}" destId="{E6E2C82B-5F36-47A9-9F21-C580FD45092C}" srcOrd="0" destOrd="0" presId="urn:microsoft.com/office/officeart/2005/8/layout/hierarchy5"/>
    <dgm:cxn modelId="{E5B85A81-4883-4F85-8CF3-94BBBD352C3D}" type="presOf" srcId="{5ABCDBEF-70D9-4588-8D92-20EAC494EDE6}" destId="{E6E2C82B-5F36-47A9-9F21-C580FD45092C}" srcOrd="1" destOrd="0" presId="urn:microsoft.com/office/officeart/2005/8/layout/hierarchy5"/>
    <dgm:cxn modelId="{85D0192A-B62C-4654-95EE-F2205A6B8963}" type="presParOf" srcId="{D44E4265-E1CE-4303-AEE7-13AAE5883E8E}" destId="{DD380555-B0AC-498E-A274-11898EE66D7A}" srcOrd="3" destOrd="0" presId="urn:microsoft.com/office/officeart/2005/8/layout/hierarchy5"/>
    <dgm:cxn modelId="{70638F25-EAAA-4380-89A7-7B4C7B7EEB37}" type="presParOf" srcId="{DD380555-B0AC-498E-A274-11898EE66D7A}" destId="{EA0934E4-18E6-4DA0-9D3A-B29251AC4C99}" srcOrd="0" destOrd="0" presId="urn:microsoft.com/office/officeart/2005/8/layout/hierarchy5"/>
    <dgm:cxn modelId="{785D7A2D-2BD4-4819-93FC-364C889A0922}" type="presOf" srcId="{B9884D5A-6BF6-4593-99F8-E44344E14A8A}" destId="{EA0934E4-18E6-4DA0-9D3A-B29251AC4C99}" srcOrd="0" destOrd="0" presId="urn:microsoft.com/office/officeart/2005/8/layout/hierarchy5"/>
    <dgm:cxn modelId="{B3B3DCF8-E47F-4207-BA58-98527C47ED8C}" type="presParOf" srcId="{DD380555-B0AC-498E-A274-11898EE66D7A}" destId="{A9E7F53B-65A4-436F-A440-BB206D2F8C48}" srcOrd="1" destOrd="0" presId="urn:microsoft.com/office/officeart/2005/8/layout/hierarchy5"/>
    <dgm:cxn modelId="{6285E377-7837-415E-B5CD-02D849209230}" type="presParOf" srcId="{A21DC5BA-1F35-475E-A116-D0C0DB24362C}" destId="{55394605-9364-448A-956E-627A5AFA8B70}" srcOrd="6" destOrd="0" presId="urn:microsoft.com/office/officeart/2005/8/layout/hierarchy5"/>
    <dgm:cxn modelId="{76F3F0B3-0275-4E17-A7FA-C511EDB91E83}" type="presOf" srcId="{8E424339-ED8F-41A0-9E05-9CCA18B68FC2}" destId="{55394605-9364-448A-956E-627A5AFA8B70}" srcOrd="0" destOrd="0" presId="urn:microsoft.com/office/officeart/2005/8/layout/hierarchy5"/>
    <dgm:cxn modelId="{B4621EC5-3005-4075-B078-CD0310FCF262}" type="presParOf" srcId="{55394605-9364-448A-956E-627A5AFA8B70}" destId="{5E4718C3-8CF9-4743-84A5-904A65F8E775}" srcOrd="0" destOrd="0" presId="urn:microsoft.com/office/officeart/2005/8/layout/hierarchy5"/>
    <dgm:cxn modelId="{10F97727-452A-4EB5-8495-86447F2C9909}" type="presOf" srcId="{8E424339-ED8F-41A0-9E05-9CCA18B68FC2}" destId="{5E4718C3-8CF9-4743-84A5-904A65F8E775}" srcOrd="1" destOrd="0" presId="urn:microsoft.com/office/officeart/2005/8/layout/hierarchy5"/>
    <dgm:cxn modelId="{7B350B11-2692-4F72-BD09-CE6113F18337}" type="presParOf" srcId="{A21DC5BA-1F35-475E-A116-D0C0DB24362C}" destId="{46E702D0-4183-4BDC-BB16-B35269A54804}" srcOrd="7" destOrd="0" presId="urn:microsoft.com/office/officeart/2005/8/layout/hierarchy5"/>
    <dgm:cxn modelId="{8E06FE09-B61C-44F7-9721-21991971B5BF}" type="presParOf" srcId="{46E702D0-4183-4BDC-BB16-B35269A54804}" destId="{305626A0-E351-4D80-AAA4-90A6BC1396A5}" srcOrd="0" destOrd="0" presId="urn:microsoft.com/office/officeart/2005/8/layout/hierarchy5"/>
    <dgm:cxn modelId="{6DFB402B-CBD3-411F-8924-6D8D35C5C414}" type="presOf" srcId="{562E2A66-434E-4464-9E64-F80E3B6E3050}" destId="{305626A0-E351-4D80-AAA4-90A6BC1396A5}" srcOrd="0" destOrd="0" presId="urn:microsoft.com/office/officeart/2005/8/layout/hierarchy5"/>
    <dgm:cxn modelId="{D3D94E18-A834-4BD4-9F1C-19206A90EC40}" type="presParOf" srcId="{46E702D0-4183-4BDC-BB16-B35269A54804}" destId="{DB67F2D1-62FC-42C3-BE5E-4D1C428D50FC}" srcOrd="1" destOrd="0" presId="urn:microsoft.com/office/officeart/2005/8/layout/hierarchy5"/>
    <dgm:cxn modelId="{A5964B86-C608-46E6-BAA8-F61FFB3D0BDB}" type="presParOf" srcId="{DB67F2D1-62FC-42C3-BE5E-4D1C428D50FC}" destId="{BD2DB4AE-F5EB-481A-9A14-E8D1F178266C}" srcOrd="0" destOrd="0" presId="urn:microsoft.com/office/officeart/2005/8/layout/hierarchy5"/>
    <dgm:cxn modelId="{FC0D56B2-6995-436E-BDA3-02A910553ABD}" type="presOf" srcId="{FE01F159-A45C-4F72-A6FD-BE03CC588678}" destId="{BD2DB4AE-F5EB-481A-9A14-E8D1F178266C}" srcOrd="0" destOrd="0" presId="urn:microsoft.com/office/officeart/2005/8/layout/hierarchy5"/>
    <dgm:cxn modelId="{871461AF-1EAC-4B05-A4A3-C0F558F7DFDD}" type="presParOf" srcId="{BD2DB4AE-F5EB-481A-9A14-E8D1F178266C}" destId="{BC6D65A5-AB6A-469A-B99F-5F6F5968DAE7}" srcOrd="0" destOrd="0" presId="urn:microsoft.com/office/officeart/2005/8/layout/hierarchy5"/>
    <dgm:cxn modelId="{A3EF6EF2-7257-4958-A1B6-6C207F03F6AD}" type="presOf" srcId="{FE01F159-A45C-4F72-A6FD-BE03CC588678}" destId="{BC6D65A5-AB6A-469A-B99F-5F6F5968DAE7}" srcOrd="1" destOrd="0" presId="urn:microsoft.com/office/officeart/2005/8/layout/hierarchy5"/>
    <dgm:cxn modelId="{65840555-9622-4051-B71A-A038C0E61B68}" type="presParOf" srcId="{DB67F2D1-62FC-42C3-BE5E-4D1C428D50FC}" destId="{43E8F6FA-8EC8-4520-8FC3-3D47FA2F334C}" srcOrd="1" destOrd="0" presId="urn:microsoft.com/office/officeart/2005/8/layout/hierarchy5"/>
    <dgm:cxn modelId="{0E3140D3-4E89-41E3-ABD1-CBB1FC77471C}" type="presParOf" srcId="{43E8F6FA-8EC8-4520-8FC3-3D47FA2F334C}" destId="{C202C3C5-F694-49F0-A9F4-8FDA22CADDAA}" srcOrd="0" destOrd="0" presId="urn:microsoft.com/office/officeart/2005/8/layout/hierarchy5"/>
    <dgm:cxn modelId="{B2FF9444-E5AF-408E-B580-1A8FC6D219C9}" type="presOf" srcId="{37EC0D54-2004-45F0-B632-DA3FAEDB9063}" destId="{C202C3C5-F694-49F0-A9F4-8FDA22CADDAA}" srcOrd="0" destOrd="0" presId="urn:microsoft.com/office/officeart/2005/8/layout/hierarchy5"/>
    <dgm:cxn modelId="{F6D0F152-05AF-4B59-8729-DE6C8E2113E1}" type="presParOf" srcId="{43E8F6FA-8EC8-4520-8FC3-3D47FA2F334C}" destId="{AD50956D-9F3F-4BBB-9EF6-05E63ABDA82C}" srcOrd="1" destOrd="0" presId="urn:microsoft.com/office/officeart/2005/8/layout/hierarchy5"/>
    <dgm:cxn modelId="{8BFB27AE-81D6-41DB-BF40-23BFCA143242}" type="presParOf" srcId="{AD50956D-9F3F-4BBB-9EF6-05E63ABDA82C}" destId="{B8843F2E-41D2-49EB-B584-A0001A54B4BD}" srcOrd="0" destOrd="0" presId="urn:microsoft.com/office/officeart/2005/8/layout/hierarchy5"/>
    <dgm:cxn modelId="{F76951A8-19B7-4271-A424-EE24BA2BD1FC}" type="presOf" srcId="{5FC12C8E-640F-412F-8D8D-D6B8FDB5EEF7}" destId="{B8843F2E-41D2-49EB-B584-A0001A54B4BD}" srcOrd="0" destOrd="0" presId="urn:microsoft.com/office/officeart/2005/8/layout/hierarchy5"/>
    <dgm:cxn modelId="{7FD0464D-92DE-492A-AEED-A1D6D110C902}" type="presParOf" srcId="{B8843F2E-41D2-49EB-B584-A0001A54B4BD}" destId="{4B804726-1B98-4945-B0A1-B8015509B96E}" srcOrd="0" destOrd="0" presId="urn:microsoft.com/office/officeart/2005/8/layout/hierarchy5"/>
    <dgm:cxn modelId="{788F62EE-7314-48F3-9374-B8F2DAD74684}" type="presOf" srcId="{5FC12C8E-640F-412F-8D8D-D6B8FDB5EEF7}" destId="{4B804726-1B98-4945-B0A1-B8015509B96E}" srcOrd="1" destOrd="0" presId="urn:microsoft.com/office/officeart/2005/8/layout/hierarchy5"/>
    <dgm:cxn modelId="{0075B880-53C6-4586-84A9-7FB7B768B1E4}" type="presParOf" srcId="{AD50956D-9F3F-4BBB-9EF6-05E63ABDA82C}" destId="{0E0F73C1-C58F-4707-991D-240D699712E5}" srcOrd="1" destOrd="0" presId="urn:microsoft.com/office/officeart/2005/8/layout/hierarchy5"/>
    <dgm:cxn modelId="{10F99BA9-2217-4C0A-967C-8A8217CEBAB7}" type="presParOf" srcId="{0E0F73C1-C58F-4707-991D-240D699712E5}" destId="{EC02FD07-5BBC-41E0-A7A7-5C1EEEA93A37}" srcOrd="0" destOrd="0" presId="urn:microsoft.com/office/officeart/2005/8/layout/hierarchy5"/>
    <dgm:cxn modelId="{F36E8E85-F3DA-402D-8718-2CC75D148CAE}" type="presOf" srcId="{9F5B5222-28EF-4E33-8846-794D5A67EE78}" destId="{EC02FD07-5BBC-41E0-A7A7-5C1EEEA93A37}" srcOrd="0" destOrd="0" presId="urn:microsoft.com/office/officeart/2005/8/layout/hierarchy5"/>
    <dgm:cxn modelId="{19AAAC1D-20FA-4713-9345-9116B7D7E20D}" type="presParOf" srcId="{0E0F73C1-C58F-4707-991D-240D699712E5}" destId="{61C3449F-7DD9-40EB-B834-99CAE666F869}" srcOrd="1" destOrd="0" presId="urn:microsoft.com/office/officeart/2005/8/layout/hierarchy5"/>
    <dgm:cxn modelId="{E2A5AF3F-08A3-428F-B0AF-EFEC07DECA3C}" type="presParOf" srcId="{4A0D2626-CA74-4792-A489-CCBE50A1893C}" destId="{2A40186E-2BE6-4900-BAB4-E661DA589C7C}" srcOrd="2" destOrd="0" presId="urn:microsoft.com/office/officeart/2005/8/layout/hierarchy5"/>
    <dgm:cxn modelId="{548A30EF-EA6D-458F-9C69-29AF2C4466B4}" type="presOf" srcId="{2E6AEADA-490A-4F78-B77A-5B9276D8BF89}" destId="{2A40186E-2BE6-4900-BAB4-E661DA589C7C}" srcOrd="0" destOrd="0" presId="urn:microsoft.com/office/officeart/2005/8/layout/hierarchy5"/>
    <dgm:cxn modelId="{8AE1DB25-5A25-47BE-B0D0-7AC1174C7BFD}" type="presParOf" srcId="{2A40186E-2BE6-4900-BAB4-E661DA589C7C}" destId="{48C91E22-E34C-4741-AB9F-7B394018FFA7}" srcOrd="0" destOrd="0" presId="urn:microsoft.com/office/officeart/2005/8/layout/hierarchy5"/>
    <dgm:cxn modelId="{BB5E45D8-60F1-4D67-B126-35A3634DFFAC}" type="presOf" srcId="{2E6AEADA-490A-4F78-B77A-5B9276D8BF89}" destId="{48C91E22-E34C-4741-AB9F-7B394018FFA7}" srcOrd="1" destOrd="0" presId="urn:microsoft.com/office/officeart/2005/8/layout/hierarchy5"/>
    <dgm:cxn modelId="{1FDE49CB-99D5-4961-BB87-3B4945F893F6}" type="presParOf" srcId="{4A0D2626-CA74-4792-A489-CCBE50A1893C}" destId="{794D496C-8987-4E90-A3F3-4BDFC37AF3AA}" srcOrd="3" destOrd="0" presId="urn:microsoft.com/office/officeart/2005/8/layout/hierarchy5"/>
    <dgm:cxn modelId="{8D01BF91-74F1-427C-BCEB-DAA9FD10C7F1}" type="presParOf" srcId="{794D496C-8987-4E90-A3F3-4BDFC37AF3AA}" destId="{7E35ED4C-CA51-4979-B72B-466FD9F3C74A}" srcOrd="0" destOrd="0" presId="urn:microsoft.com/office/officeart/2005/8/layout/hierarchy5"/>
    <dgm:cxn modelId="{0D4DB3F0-A952-4D5B-AD6D-82D6D33F28C0}" type="presOf" srcId="{82F19642-E22B-4322-B412-C118FC448FEE}" destId="{7E35ED4C-CA51-4979-B72B-466FD9F3C74A}" srcOrd="0" destOrd="0" presId="urn:microsoft.com/office/officeart/2005/8/layout/hierarchy5"/>
    <dgm:cxn modelId="{678F2C90-2A73-4149-B654-1C1861550A40}" type="presParOf" srcId="{794D496C-8987-4E90-A3F3-4BDFC37AF3AA}" destId="{F0846671-B31B-4208-BE1A-5895E7B072A0}" srcOrd="1" destOrd="0" presId="urn:microsoft.com/office/officeart/2005/8/layout/hierarchy5"/>
    <dgm:cxn modelId="{8B42EA4E-7155-4414-9566-E10A18AE630E}" type="presParOf" srcId="{4A0D2626-CA74-4792-A489-CCBE50A1893C}" destId="{20CE80E5-4C01-4E4D-A15F-BB9F909AD3AB}" srcOrd="4" destOrd="0" presId="urn:microsoft.com/office/officeart/2005/8/layout/hierarchy5"/>
    <dgm:cxn modelId="{6B4C36A0-B0DC-41A2-87F4-CE8F15F53A8E}" type="presOf" srcId="{F02D0B7A-7B13-4216-B41E-241C624E1F8C}" destId="{20CE80E5-4C01-4E4D-A15F-BB9F909AD3AB}" srcOrd="0" destOrd="0" presId="urn:microsoft.com/office/officeart/2005/8/layout/hierarchy5"/>
    <dgm:cxn modelId="{8D1FC1F4-6695-4D90-8480-EA303C192764}" type="presParOf" srcId="{20CE80E5-4C01-4E4D-A15F-BB9F909AD3AB}" destId="{F6E225BE-000C-4588-962C-ADD9106314A3}" srcOrd="0" destOrd="0" presId="urn:microsoft.com/office/officeart/2005/8/layout/hierarchy5"/>
    <dgm:cxn modelId="{8D7BB358-BD60-4EA8-9BB7-97DEF5AAE1B9}" type="presOf" srcId="{F02D0B7A-7B13-4216-B41E-241C624E1F8C}" destId="{F6E225BE-000C-4588-962C-ADD9106314A3}" srcOrd="1" destOrd="0" presId="urn:microsoft.com/office/officeart/2005/8/layout/hierarchy5"/>
    <dgm:cxn modelId="{2443663C-A834-4452-B5EB-A4A21D4A3BA7}" type="presParOf" srcId="{4A0D2626-CA74-4792-A489-CCBE50A1893C}" destId="{7257012D-96E6-408E-9E88-FF2B47CC8E55}" srcOrd="5" destOrd="0" presId="urn:microsoft.com/office/officeart/2005/8/layout/hierarchy5"/>
    <dgm:cxn modelId="{DC193B00-F711-4A27-A811-73E923FB489D}" type="presParOf" srcId="{7257012D-96E6-408E-9E88-FF2B47CC8E55}" destId="{689F9411-8546-4B24-A5A7-9E53C516018F}" srcOrd="0" destOrd="0" presId="urn:microsoft.com/office/officeart/2005/8/layout/hierarchy5"/>
    <dgm:cxn modelId="{E872B554-F918-41CF-A010-46E711FC0EFA}" type="presOf" srcId="{86648B49-A780-4DB9-BF1D-A1B65C44ACF9}" destId="{689F9411-8546-4B24-A5A7-9E53C516018F}" srcOrd="0" destOrd="0" presId="urn:microsoft.com/office/officeart/2005/8/layout/hierarchy5"/>
    <dgm:cxn modelId="{89BB570D-DFDF-4B18-A778-0E4948C8332C}" type="presParOf" srcId="{7257012D-96E6-408E-9E88-FF2B47CC8E55}" destId="{212EA0E7-5841-4D14-A073-EFB988F0AE0A}" srcOrd="1" destOrd="0" presId="urn:microsoft.com/office/officeart/2005/8/layout/hierarchy5"/>
    <dgm:cxn modelId="{F1B6DF8B-489A-4964-A5D1-2946C428D91B}" type="presParOf" srcId="{8A2848D5-A832-416D-88A0-91081EA7C20F}" destId="{C6273175-BBD3-4162-A1E0-A9B9DAAC3885}" srcOrd="1" destOrd="0" presId="urn:microsoft.com/office/officeart/2005/8/layout/hierarchy5"/>
    <dgm:cxn modelId="{56CC6167-2115-42B8-A516-B38534F07561}" type="presParOf" srcId="{C6273175-BBD3-4162-A1E0-A9B9DAAC3885}" destId="{162C99E0-5C75-434A-AEC2-A6184CD609D3}" srcOrd="0" destOrd="0" presId="urn:microsoft.com/office/officeart/2005/8/layout/hierarchy5"/>
    <dgm:cxn modelId="{3833F592-2C0D-4FED-94DC-D76430C3BE14}" type="presParOf" srcId="{162C99E0-5C75-434A-AEC2-A6184CD609D3}" destId="{9D927F74-8C2F-4725-B729-0CBA5C47CA0C}" srcOrd="0" destOrd="0" presId="urn:microsoft.com/office/officeart/2005/8/layout/hierarchy5"/>
    <dgm:cxn modelId="{3F112052-1397-4525-A829-AAD33D1E5997}" type="presOf" srcId="{8D46BAFF-B9F0-40EE-AA31-29D6119A0385}" destId="{9D927F74-8C2F-4725-B729-0CBA5C47CA0C}" srcOrd="0" destOrd="0" presId="urn:microsoft.com/office/officeart/2005/8/layout/hierarchy5"/>
    <dgm:cxn modelId="{90845DDA-8376-4DF2-BE50-EE5278499769}" type="presParOf" srcId="{162C99E0-5C75-434A-AEC2-A6184CD609D3}" destId="{A5424550-B4C4-44BB-8328-A2B5D9B351F7}" srcOrd="1" destOrd="0" presId="urn:microsoft.com/office/officeart/2005/8/layout/hierarchy5"/>
    <dgm:cxn modelId="{A3FD257B-95D6-4828-9600-41163D32CF59}" type="presOf" srcId="{8D46BAFF-B9F0-40EE-AA31-29D6119A0385}" destId="{A5424550-B4C4-44BB-8328-A2B5D9B351F7}" srcOrd="1" destOrd="0" presId="urn:microsoft.com/office/officeart/2005/8/layout/hierarchy5"/>
    <dgm:cxn modelId="{5D878CED-0A3A-42FA-BADC-EA02208C2FF7}" type="presParOf" srcId="{C6273175-BBD3-4162-A1E0-A9B9DAAC3885}" destId="{3AAE77BD-97A3-4461-B7E0-5182A3F8F84B}" srcOrd="1" destOrd="0" presId="urn:microsoft.com/office/officeart/2005/8/layout/hierarchy5"/>
    <dgm:cxn modelId="{EE0485A8-3AEC-4759-AA5D-6143D94DBA92}" type="presParOf" srcId="{3AAE77BD-97A3-4461-B7E0-5182A3F8F84B}" destId="{7A58727E-8EE3-44E7-B87A-28223732145F}" srcOrd="0" destOrd="0" presId="urn:microsoft.com/office/officeart/2005/8/layout/hierarchy5"/>
    <dgm:cxn modelId="{57F95B7E-ADCE-48F7-8759-439121B534EF}" type="presParOf" srcId="{C6273175-BBD3-4162-A1E0-A9B9DAAC3885}" destId="{81190E8E-2097-4404-9826-E680B6B3265C}" srcOrd="2" destOrd="0" presId="urn:microsoft.com/office/officeart/2005/8/layout/hierarchy5"/>
    <dgm:cxn modelId="{CC7FBBFF-2A31-49E1-AB5F-074201C64C3D}" type="presParOf" srcId="{81190E8E-2097-4404-9826-E680B6B3265C}" destId="{0E8FC4E5-7169-4019-BABB-F9358053FBB7}" srcOrd="0" destOrd="0" presId="urn:microsoft.com/office/officeart/2005/8/layout/hierarchy5"/>
    <dgm:cxn modelId="{CC98BD7C-6EB2-4272-9CC3-337CC672F659}" type="presOf" srcId="{C3401179-98E1-4D04-A518-E48FCEC9D8F5}" destId="{0E8FC4E5-7169-4019-BABB-F9358053FBB7}" srcOrd="0" destOrd="0" presId="urn:microsoft.com/office/officeart/2005/8/layout/hierarchy5"/>
    <dgm:cxn modelId="{F913EDFC-427C-4A48-9A9B-97A95DF10910}" type="presParOf" srcId="{81190E8E-2097-4404-9826-E680B6B3265C}" destId="{26C4DE7E-944D-4F80-B772-13E0E8066638}" srcOrd="1" destOrd="0" presId="urn:microsoft.com/office/officeart/2005/8/layout/hierarchy5"/>
    <dgm:cxn modelId="{0B1B1276-B511-4977-BD42-AC15F005D900}" type="presOf" srcId="{C3401179-98E1-4D04-A518-E48FCEC9D8F5}" destId="{26C4DE7E-944D-4F80-B772-13E0E8066638}" srcOrd="1" destOrd="0" presId="urn:microsoft.com/office/officeart/2005/8/layout/hierarchy5"/>
    <dgm:cxn modelId="{51764890-14C9-4250-8B15-2C176160AB26}" type="presParOf" srcId="{C6273175-BBD3-4162-A1E0-A9B9DAAC3885}" destId="{0E596944-9A06-44FF-ACE8-53A7F32238EE}" srcOrd="3" destOrd="0" presId="urn:microsoft.com/office/officeart/2005/8/layout/hierarchy5"/>
    <dgm:cxn modelId="{B1253A47-551B-4166-A907-CF2A4AC3DEC7}" type="presParOf" srcId="{0E596944-9A06-44FF-ACE8-53A7F32238EE}" destId="{8AA5517A-5526-4E08-B600-2D054B64D764}" srcOrd="0" destOrd="0" presId="urn:microsoft.com/office/officeart/2005/8/layout/hierarchy5"/>
    <dgm:cxn modelId="{A8C44891-7335-4C89-85E2-CA46532198FD}" type="presParOf" srcId="{C6273175-BBD3-4162-A1E0-A9B9DAAC3885}" destId="{1587AA08-28E0-44A2-AE6B-4718FFBF27EC}" srcOrd="4" destOrd="0" presId="urn:microsoft.com/office/officeart/2005/8/layout/hierarchy5"/>
    <dgm:cxn modelId="{473F053C-D75F-4BCA-BF1C-5EB4646D2813}" type="presParOf" srcId="{1587AA08-28E0-44A2-AE6B-4718FFBF27EC}" destId="{524196ED-0002-4E53-AF06-D614D0E2384B}" srcOrd="0" destOrd="0" presId="urn:microsoft.com/office/officeart/2005/8/layout/hierarchy5"/>
    <dgm:cxn modelId="{231B8985-D551-40D8-9B37-0001BDD05952}" type="presOf" srcId="{3B8A48DB-BA33-4A87-A8C0-C7BC3DA45DDE}" destId="{524196ED-0002-4E53-AF06-D614D0E2384B}" srcOrd="0" destOrd="0" presId="urn:microsoft.com/office/officeart/2005/8/layout/hierarchy5"/>
    <dgm:cxn modelId="{6B2DD199-52B5-4DE8-9371-376FAAFF7D94}" type="presParOf" srcId="{1587AA08-28E0-44A2-AE6B-4718FFBF27EC}" destId="{FC33B2F2-4E50-4E0B-B765-EF8DC4E1903A}" srcOrd="1" destOrd="0" presId="urn:microsoft.com/office/officeart/2005/8/layout/hierarchy5"/>
    <dgm:cxn modelId="{F1B88D3E-29BA-4EA4-8078-370546CFB6F2}" type="presOf" srcId="{3B8A48DB-BA33-4A87-A8C0-C7BC3DA45DDE}" destId="{FC33B2F2-4E50-4E0B-B765-EF8DC4E1903A}" srcOrd="1" destOrd="0" presId="urn:microsoft.com/office/officeart/2005/8/layout/hierarchy5"/>
    <dgm:cxn modelId="{A6E90CF9-4B98-4619-8570-8D97B774A3F7}" type="presParOf" srcId="{C6273175-BBD3-4162-A1E0-A9B9DAAC3885}" destId="{354E3509-8670-443C-98B2-B4A53EAAE624}" srcOrd="5" destOrd="0" presId="urn:microsoft.com/office/officeart/2005/8/layout/hierarchy5"/>
    <dgm:cxn modelId="{4FF9A3BE-2627-4CD1-9F31-1C9DB0A74271}" type="presParOf" srcId="{354E3509-8670-443C-98B2-B4A53EAAE624}" destId="{5F860D4E-2A16-46CB-8539-6DD6D9C60B71}" srcOrd="0" destOrd="0" presId="urn:microsoft.com/office/officeart/2005/8/layout/hierarchy5"/>
    <dgm:cxn modelId="{922E5A54-72F7-4730-913C-EEE25D35DAC3}" type="presParOf" srcId="{C6273175-BBD3-4162-A1E0-A9B9DAAC3885}" destId="{D47FF3A7-D018-4605-B3B6-CB7D7CB9C5ED}" srcOrd="6" destOrd="0" presId="urn:microsoft.com/office/officeart/2005/8/layout/hierarchy5"/>
    <dgm:cxn modelId="{D6EFA8B1-269B-4EFE-AD86-7C11F7B02488}" type="presParOf" srcId="{D47FF3A7-D018-4605-B3B6-CB7D7CB9C5ED}" destId="{3C87EACD-FBA2-4894-AF39-97FA90573E30}" srcOrd="0" destOrd="0" presId="urn:microsoft.com/office/officeart/2005/8/layout/hierarchy5"/>
    <dgm:cxn modelId="{20489745-8D6F-4307-B097-CF6F17B2F20D}" type="presOf" srcId="{2906F1AE-09C1-4299-A1D8-A840F7C59049}" destId="{3C87EACD-FBA2-4894-AF39-97FA90573E30}" srcOrd="0" destOrd="0" presId="urn:microsoft.com/office/officeart/2005/8/layout/hierarchy5"/>
    <dgm:cxn modelId="{26C2FE3B-2EF5-489F-9183-4B9A71C5CA0F}" type="presParOf" srcId="{D47FF3A7-D018-4605-B3B6-CB7D7CB9C5ED}" destId="{64A20304-F7E8-41A4-9AA2-BA0FF9BF5FE7}" srcOrd="1" destOrd="0" presId="urn:microsoft.com/office/officeart/2005/8/layout/hierarchy5"/>
    <dgm:cxn modelId="{35355655-7974-42A5-8D6C-5A1A08F4F22D}" type="presOf" srcId="{2906F1AE-09C1-4299-A1D8-A840F7C59049}" destId="{64A20304-F7E8-41A4-9AA2-BA0FF9BF5FE7}" srcOrd="1" destOrd="0" presId="urn:microsoft.com/office/officeart/2005/8/layout/hierarchy5"/>
    <dgm:cxn modelId="{F21F63C2-C41E-4E46-8D63-CE83007081B0}" type="presParOf" srcId="{C6273175-BBD3-4162-A1E0-A9B9DAAC3885}" destId="{BF15A0F4-716A-4A05-9B35-3F1BC0FF7CC7}" srcOrd="7" destOrd="0" presId="urn:microsoft.com/office/officeart/2005/8/layout/hierarchy5"/>
    <dgm:cxn modelId="{16657A08-7C82-4B93-8CC7-A168313E34AB}" type="presParOf" srcId="{BF15A0F4-716A-4A05-9B35-3F1BC0FF7CC7}" destId="{631B58F0-25E5-4587-AF44-9F7E7F3210D0}" srcOrd="0" destOrd="0" presId="urn:microsoft.com/office/officeart/2005/8/layout/hierarchy5"/>
    <dgm:cxn modelId="{7D42AB20-0915-4725-9E3C-62AE42A50B5D}" type="presParOf" srcId="{C6273175-BBD3-4162-A1E0-A9B9DAAC3885}" destId="{B4DE1357-5033-4416-8F05-BECD9A0FC491}" srcOrd="8" destOrd="0" presId="urn:microsoft.com/office/officeart/2005/8/layout/hierarchy5"/>
    <dgm:cxn modelId="{91AC918E-6DFC-4A46-BBDC-860F40C0E39C}" type="presParOf" srcId="{B4DE1357-5033-4416-8F05-BECD9A0FC491}" destId="{775B0746-9DAF-48BA-BEF2-CC669607E5DB}" srcOrd="0" destOrd="0" presId="urn:microsoft.com/office/officeart/2005/8/layout/hierarchy5"/>
    <dgm:cxn modelId="{9C4A955D-EB1A-406D-ADC2-2A5EC658FB11}" type="presOf" srcId="{BDFE0C98-64A4-4D6D-BB4C-D449D5A32EA5}" destId="{775B0746-9DAF-48BA-BEF2-CC669607E5DB}" srcOrd="0" destOrd="0" presId="urn:microsoft.com/office/officeart/2005/8/layout/hierarchy5"/>
    <dgm:cxn modelId="{3BEE4A9D-7B9E-4559-9891-81D9427D408B}" type="presParOf" srcId="{B4DE1357-5033-4416-8F05-BECD9A0FC491}" destId="{0E458325-8F8D-483B-8989-41F3760EEDBF}" srcOrd="1" destOrd="0" presId="urn:microsoft.com/office/officeart/2005/8/layout/hierarchy5"/>
    <dgm:cxn modelId="{3894EAD2-9E19-400D-8757-1FFCD60F0B59}" type="presOf" srcId="{BDFE0C98-64A4-4D6D-BB4C-D449D5A32EA5}" destId="{0E458325-8F8D-483B-8989-41F3760EEDBF}" srcOrd="1" destOrd="0" presId="urn:microsoft.com/office/officeart/2005/8/layout/hierarchy5"/>
    <dgm:cxn modelId="{601B6706-CBCF-4B3B-8D49-8E6647B0AD95}" type="presParOf" srcId="{C6273175-BBD3-4162-A1E0-A9B9DAAC3885}" destId="{29756F71-E24F-4AA9-AC30-CF4B65825533}" srcOrd="9" destOrd="0" presId="urn:microsoft.com/office/officeart/2005/8/layout/hierarchy5"/>
    <dgm:cxn modelId="{75EFEEE0-B620-480A-B22D-F2394B3579CB}" type="presParOf" srcId="{29756F71-E24F-4AA9-AC30-CF4B65825533}" destId="{D22FED33-9F91-42B6-A125-BA669731CD3D}" srcOrd="0" destOrd="0" presId="urn:microsoft.com/office/officeart/2005/8/layout/hierarchy5"/>
    <dgm:cxn modelId="{928C24F1-056A-4853-9964-C49BDE3EE851}" type="presParOf" srcId="{C6273175-BBD3-4162-A1E0-A9B9DAAC3885}" destId="{004CA6F1-1EFC-4836-A40D-65F193B59EC7}" srcOrd="10" destOrd="0" presId="urn:microsoft.com/office/officeart/2005/8/layout/hierarchy5"/>
    <dgm:cxn modelId="{DF89A198-2C2F-45D6-8663-E4A142961471}" type="presParOf" srcId="{004CA6F1-1EFC-4836-A40D-65F193B59EC7}" destId="{94101B5F-DC60-42F7-ABFE-BA94B6C1F4A1}" srcOrd="0" destOrd="0" presId="urn:microsoft.com/office/officeart/2005/8/layout/hierarchy5"/>
    <dgm:cxn modelId="{FB237686-479C-4F0D-B1C1-2392143A1715}" type="presOf" srcId="{62BA2917-DB89-4CD9-9819-9D79DCD8F989}" destId="{94101B5F-DC60-42F7-ABFE-BA94B6C1F4A1}" srcOrd="0" destOrd="0" presId="urn:microsoft.com/office/officeart/2005/8/layout/hierarchy5"/>
    <dgm:cxn modelId="{557E0734-02C0-4E10-AF3C-BC242631667B}" type="presParOf" srcId="{004CA6F1-1EFC-4836-A40D-65F193B59EC7}" destId="{2682B09C-9E2E-416B-8C6F-D7891977D353}" srcOrd="1" destOrd="0" presId="urn:microsoft.com/office/officeart/2005/8/layout/hierarchy5"/>
    <dgm:cxn modelId="{F09E86DE-1773-4546-AD6C-CD0724FD60B5}" type="presOf" srcId="{62BA2917-DB89-4CD9-9819-9D79DCD8F989}" destId="{2682B09C-9E2E-416B-8C6F-D7891977D353}" srcOrd="1" destOrd="0" presId="urn:microsoft.com/office/officeart/2005/8/layout/hierarchy5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main"/>
    </a:ext>
  </dgm:extLst>
</dgm:dataModel>
</file>

<file path=ppt/diagrams/data8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132F46BF-C855-43F0-BDF4-0D64B8D0E81C}" type="doc">
      <dgm:prSet loTypeId="urn:microsoft.com/office/officeart/2005/8/layout/radial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E288A3-AAD8-4AA4-9976-78EE66137802}" type="parTrans" cxnId="{400ADCF6-D5EC-4B21-8F84-18B7A891EA86}">
      <dgm:prSet custT="1"/>
      <dgm:spPr/>
      <dgm:t>
        <a:bodyPr/>
        <a:lstStyle/>
        <a:p>
          <a:endParaRPr lang="en-US" sz="1000" b="1"/>
        </a:p>
      </dgm:t>
    </dgm:pt>
    <dgm:pt modelId="{3A0AEC1B-C573-46D4-BC3E-B890C6AC6FDF}">
      <dgm:prSet phldrT="[Text]" custT="1"/>
      <dgm:spPr>
        <a:solidFill>
          <a:srgbClr val="FFC000"/>
        </a:solidFill>
      </dgm:spPr>
      <dgm:t>
        <a:bodyPr/>
        <a:lstStyle/>
        <a:p>
          <a:r>
            <a:rPr lang="en-US" sz="1200" b="1" smtClean="0"/>
            <a:t>P</a:t>
          </a:r>
          <a:r>
            <a:rPr lang="en-US" altLang="zh-CN" sz="1200" b="1" smtClean="0"/>
            <a:t>eopleSoft</a:t>
          </a:r>
          <a:endParaRPr lang="en-US" sz="1200" b="1"/>
        </a:p>
      </dgm:t>
    </dgm:pt>
    <dgm:pt modelId="{92AEF169-DF87-4B58-B497-7A59A2EF3723}" type="parTrans" cxnId="{979A70D8-B708-4A60-BDBC-46A0896D4F35}">
      <dgm:prSet custT="1"/>
      <dgm:spPr/>
      <dgm:t>
        <a:bodyPr/>
        <a:lstStyle/>
        <a:p>
          <a:endParaRPr lang="en-US" sz="1000" b="1"/>
        </a:p>
      </dgm:t>
    </dgm:pt>
    <dgm:pt modelId="{434B6E56-E34A-4A5F-B741-D29586A00A94}">
      <dgm:prSet phldrT="[Text]" custT="1"/>
      <dgm:spPr>
        <a:solidFill>
          <a:srgbClr val="00B0F0"/>
        </a:solidFill>
      </dgm:spPr>
      <dgm:t>
        <a:bodyPr/>
        <a:lstStyle/>
        <a:p>
          <a:r>
            <a:rPr lang="zh-CN" altLang="en-US" sz="1000" b="1" smtClean="0"/>
            <a:t>管理组员工</a:t>
          </a:r>
          <a:endParaRPr lang="en-US" sz="1000" b="1"/>
        </a:p>
      </dgm:t>
    </dgm:pt>
    <dgm:pt modelId="{5BD83F26-03D7-465B-AA34-E422FB73DF8C}" type="sibTrans" cxnId="{979A70D8-B708-4A60-BDBC-46A0896D4F35}">
      <dgm:prSet custT="1"/>
      <dgm:spPr/>
      <dgm:t>
        <a:bodyPr/>
        <a:lstStyle/>
        <a:p>
          <a:endParaRPr lang="en-US" sz="1000" b="1"/>
        </a:p>
      </dgm:t>
    </dgm:pt>
    <dgm:pt modelId="{9B987DB9-3A81-4CC1-88AD-81191D326FF9}" type="parTrans" cxnId="{230ED773-7EB4-4DB5-A1A9-200D68109325}">
      <dgm:prSet custT="1"/>
      <dgm:spPr/>
      <dgm:t>
        <a:bodyPr/>
        <a:lstStyle/>
        <a:p>
          <a:endParaRPr lang="en-US" sz="1000" b="1"/>
        </a:p>
      </dgm:t>
    </dgm:pt>
    <dgm:pt modelId="{08525234-1F13-4587-9E6A-588FAF97CC15}">
      <dgm:prSet phldrT="[Text]" custT="1"/>
      <dgm:spPr>
        <a:solidFill>
          <a:srgbClr val="CC00CC"/>
        </a:solidFill>
      </dgm:spPr>
      <dgm:t>
        <a:bodyPr/>
        <a:lstStyle/>
        <a:p>
          <a:r>
            <a:rPr lang="zh-CN" altLang="en-US" sz="1000" b="1" smtClean="0"/>
            <a:t>办公室员工</a:t>
          </a:r>
          <a:endParaRPr lang="en-US" sz="1000" b="1"/>
        </a:p>
      </dgm:t>
    </dgm:pt>
    <dgm:pt modelId="{5E225F21-F674-475E-A2DE-64E0657E0BF1}" type="sibTrans" cxnId="{230ED773-7EB4-4DB5-A1A9-200D68109325}">
      <dgm:prSet custT="1"/>
      <dgm:spPr/>
      <dgm:t>
        <a:bodyPr/>
        <a:lstStyle/>
        <a:p>
          <a:endParaRPr lang="en-US" sz="1000" b="1"/>
        </a:p>
      </dgm:t>
    </dgm:pt>
    <dgm:pt modelId="{86C235FB-2812-4E01-BBAD-664D18715D11}" type="sibTrans" cxnId="{400ADCF6-D5EC-4B21-8F84-18B7A891EA86}">
      <dgm:prSet custT="1"/>
      <dgm:spPr/>
      <dgm:t>
        <a:bodyPr/>
        <a:lstStyle/>
        <a:p>
          <a:endParaRPr lang="en-US" sz="1000" b="1"/>
        </a:p>
      </dgm:t>
    </dgm:pt>
    <dgm:pt modelId="{AEF72C50-B32D-457A-9996-B7974F181409}" type="pres">
      <dgm:prSet presAssocID="{132F46BF-C855-43F0-BDF4-0D64B8D0E81C}" presName="cycle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F8553F9-5AD8-4114-9B89-E10BFA292CBE}" type="pres">
      <dgm:prSet presAssocID="{3A0AEC1B-C573-46D4-BC3E-B890C6AC6FDF}" presName="centerShape" presStyleLbl="node0" presStyleCnt="1" custScaleX="117681" custScaleY="115351" custLinFactNeighborY="-964"/>
      <dgm:spPr/>
      <dgm:t>
        <a:bodyPr/>
        <a:lstStyle/>
        <a:p>
          <a:endParaRPr lang="en-US"/>
        </a:p>
      </dgm:t>
    </dgm:pt>
    <dgm:pt modelId="{006AAAC7-1E85-411E-A8FF-C095A852800A}" type="pres">
      <dgm:prSet presAssocID="{92AEF169-DF87-4B58-B497-7A59A2EF3723}" presName="parTrans" presStyleLbl="bgSibTrans2D1" presStyleCnt="2"/>
      <dgm:spPr/>
      <dgm:t>
        <a:bodyPr/>
        <a:lstStyle/>
        <a:p>
          <a:endParaRPr lang="en-US"/>
        </a:p>
      </dgm:t>
    </dgm:pt>
    <dgm:pt modelId="{448C301E-58B7-49A8-A992-5BCBCF92C07E}" type="pres">
      <dgm:prSet presAssocID="{434B6E56-E34A-4A5F-B741-D29586A00A94}" presName="node" presStyleLbl="node1" presStyleCnt="2" custRadScaleRad="110904" custRadScaleInc="813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04612AC-FCB5-4F65-88C4-1EE74C248F48}" type="pres">
      <dgm:prSet presAssocID="{9B987DB9-3A81-4CC1-88AD-81191D326FF9}" presName="parTrans" presStyleLbl="bgSibTrans2D1" presStyleIdx="1" presStyleCnt="2"/>
      <dgm:spPr/>
      <dgm:t>
        <a:bodyPr/>
        <a:lstStyle/>
        <a:p>
          <a:endParaRPr lang="en-US"/>
        </a:p>
      </dgm:t>
    </dgm:pt>
    <dgm:pt modelId="{48D46100-3C8F-49F3-B426-CB7CDD98F85C}" type="pres">
      <dgm:prSet presAssocID="{08525234-1F13-4587-9E6A-588FAF97CC15}" presName="node" presStyleLbl="node1" presStyleIdx="1" presStyleCnt="2" custRadScaleRad="111221" custRadScaleInc="-840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00ADCF6-D5EC-4B21-8F84-18B7A891EA86}" srcId="{132F46BF-C855-43F0-BDF4-0D64B8D0E81C}" destId="{3A0AEC1B-C573-46D4-BC3E-B890C6AC6FDF}" srcOrd="0" destOrd="0" parTransId="{BBE288A3-AAD8-4AA4-9976-78EE66137802}" sibTransId="{86C235FB-2812-4E01-BBAD-664D18715D11}"/>
    <dgm:cxn modelId="{979A70D8-B708-4A60-BDBC-46A0896D4F35}" srcId="{3A0AEC1B-C573-46D4-BC3E-B890C6AC6FDF}" destId="{434B6E56-E34A-4A5F-B741-D29586A00A94}" srcOrd="0" destOrd="0" parTransId="{92AEF169-DF87-4B58-B497-7A59A2EF3723}" sibTransId="{5BD83F26-03D7-465B-AA34-E422FB73DF8C}"/>
    <dgm:cxn modelId="{230ED773-7EB4-4DB5-A1A9-200D68109325}" srcId="{3A0AEC1B-C573-46D4-BC3E-B890C6AC6FDF}" destId="{08525234-1F13-4587-9E6A-588FAF97CC15}" srcOrd="1" destOrd="0" parTransId="{9B987DB9-3A81-4CC1-88AD-81191D326FF9}" sibTransId="{5E225F21-F674-475E-A2DE-64E0657E0BF1}"/>
    <dgm:cxn modelId="{AE84D9E7-AFD6-400D-96B3-C23EDA89C3AC}" type="presOf" srcId="{132F46BF-C855-43F0-BDF4-0D64B8D0E81C}" destId="{AEF72C50-B32D-457A-9996-B7974F181409}" srcOrd="0" destOrd="0" presId="urn:microsoft.com/office/officeart/2005/8/layout/radial4"/>
    <dgm:cxn modelId="{10E2CA13-4049-418B-9445-627FEBDBF2E1}" type="presParOf" srcId="{AEF72C50-B32D-457A-9996-B7974F181409}" destId="{0F8553F9-5AD8-4114-9B89-E10BFA292CBE}" srcOrd="0" destOrd="0" presId="urn:microsoft.com/office/officeart/2005/8/layout/radial4"/>
    <dgm:cxn modelId="{CF3D7712-B2DA-4578-9C2C-38C9271E828A}" type="presOf" srcId="{3A0AEC1B-C573-46D4-BC3E-B890C6AC6FDF}" destId="{0F8553F9-5AD8-4114-9B89-E10BFA292CBE}" srcOrd="0" destOrd="0" presId="urn:microsoft.com/office/officeart/2005/8/layout/radial4"/>
    <dgm:cxn modelId="{B6D833E8-0816-4234-8BA0-687541945656}" type="presParOf" srcId="{AEF72C50-B32D-457A-9996-B7974F181409}" destId="{006AAAC7-1E85-411E-A8FF-C095A852800A}" srcOrd="1" destOrd="0" presId="urn:microsoft.com/office/officeart/2005/8/layout/radial4"/>
    <dgm:cxn modelId="{B13FFB16-04AE-43C9-9E9C-7BB25136FF78}" type="presOf" srcId="{92AEF169-DF87-4B58-B497-7A59A2EF3723}" destId="{006AAAC7-1E85-411E-A8FF-C095A852800A}" srcOrd="0" destOrd="0" presId="urn:microsoft.com/office/officeart/2005/8/layout/radial4"/>
    <dgm:cxn modelId="{AB43042B-B04B-4198-A5A7-FE3F24157C65}" type="presParOf" srcId="{AEF72C50-B32D-457A-9996-B7974F181409}" destId="{448C301E-58B7-49A8-A992-5BCBCF92C07E}" srcOrd="2" destOrd="0" presId="urn:microsoft.com/office/officeart/2005/8/layout/radial4"/>
    <dgm:cxn modelId="{073A1A27-03E4-49B7-A5B4-3921BFF9D1E5}" type="presOf" srcId="{434B6E56-E34A-4A5F-B741-D29586A00A94}" destId="{448C301E-58B7-49A8-A992-5BCBCF92C07E}" srcOrd="0" destOrd="0" presId="urn:microsoft.com/office/officeart/2005/8/layout/radial4"/>
    <dgm:cxn modelId="{F8A420FF-9103-4140-8004-E7978BB8C34D}" type="presParOf" srcId="{AEF72C50-B32D-457A-9996-B7974F181409}" destId="{704612AC-FCB5-4F65-88C4-1EE74C248F48}" srcOrd="3" destOrd="0" presId="urn:microsoft.com/office/officeart/2005/8/layout/radial4"/>
    <dgm:cxn modelId="{7F10F05F-20AF-4B6B-BBF1-496A6451326A}" type="presOf" srcId="{9B987DB9-3A81-4CC1-88AD-81191D326FF9}" destId="{704612AC-FCB5-4F65-88C4-1EE74C248F48}" srcOrd="0" destOrd="0" presId="urn:microsoft.com/office/officeart/2005/8/layout/radial4"/>
    <dgm:cxn modelId="{365A702B-752F-4505-AD20-0A2F0C3B99DA}" type="presParOf" srcId="{AEF72C50-B32D-457A-9996-B7974F181409}" destId="{48D46100-3C8F-49F3-B426-CB7CDD98F85C}" srcOrd="4" destOrd="0" presId="urn:microsoft.com/office/officeart/2005/8/layout/radial4"/>
    <dgm:cxn modelId="{FE5595B9-A04E-42AE-A52F-DE959819554D}" type="presOf" srcId="{08525234-1F13-4587-9E6A-588FAF97CC15}" destId="{48D46100-3C8F-49F3-B426-CB7CDD98F85C}" srcOrd="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9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132F46BF-C855-43F0-BDF4-0D64B8D0E81C}" type="doc">
      <dgm:prSet loTypeId="urn:microsoft.com/office/officeart/2005/8/layout/radial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E288A3-AAD8-4AA4-9976-78EE66137802}" type="parTrans" cxnId="{C475F18A-640F-4814-AF6C-84579ADED77D}">
      <dgm:prSet custT="1"/>
      <dgm:spPr/>
      <dgm:t>
        <a:bodyPr/>
        <a:lstStyle/>
        <a:p>
          <a:endParaRPr lang="en-US" sz="1200" b="1"/>
        </a:p>
      </dgm:t>
    </dgm:pt>
    <dgm:pt modelId="{3A0AEC1B-C573-46D4-BC3E-B890C6AC6FDF}">
      <dgm:prSet phldrT="[Text]" custT="1"/>
      <dgm:spPr>
        <a:solidFill>
          <a:srgbClr val="00B050"/>
        </a:solidFill>
      </dgm:spPr>
      <dgm:t>
        <a:bodyPr/>
        <a:lstStyle/>
        <a:p>
          <a:r>
            <a:rPr lang="en-US" sz="1200" b="1" smtClean="0"/>
            <a:t>CMS</a:t>
          </a:r>
          <a:endParaRPr lang="en-US" sz="1200" b="1"/>
        </a:p>
      </dgm:t>
    </dgm:pt>
    <dgm:pt modelId="{92AEF169-DF87-4B58-B497-7A59A2EF3723}" type="parTrans" cxnId="{6C0C3ECB-EE3B-4731-871D-A585CCD98DB8}">
      <dgm:prSet custT="1"/>
      <dgm:spPr/>
      <dgm:t>
        <a:bodyPr/>
        <a:lstStyle/>
        <a:p>
          <a:endParaRPr lang="en-US" sz="1200" b="1"/>
        </a:p>
      </dgm:t>
    </dgm:pt>
    <dgm:pt modelId="{434B6E56-E34A-4A5F-B741-D29586A00A94}">
      <dgm:prSet phldrT="[Text]" custT="1"/>
      <dgm:spPr>
        <a:solidFill>
          <a:srgbClr val="C00000"/>
        </a:solidFill>
      </dgm:spPr>
      <dgm:t>
        <a:bodyPr/>
        <a:lstStyle/>
        <a:p>
          <a:r>
            <a:rPr lang="zh-CN" altLang="en-US" sz="1000" b="1" smtClean="0"/>
            <a:t>时薪服务组员工</a:t>
          </a:r>
          <a:endParaRPr lang="en-US" sz="1000" b="1"/>
        </a:p>
      </dgm:t>
    </dgm:pt>
    <dgm:pt modelId="{5BD83F26-03D7-465B-AA34-E422FB73DF8C}" type="sibTrans" cxnId="{6C0C3ECB-EE3B-4731-871D-A585CCD98DB8}">
      <dgm:prSet custT="1"/>
      <dgm:spPr/>
      <dgm:t>
        <a:bodyPr/>
        <a:lstStyle/>
        <a:p>
          <a:endParaRPr lang="en-US" sz="1200" b="1"/>
        </a:p>
      </dgm:t>
    </dgm:pt>
    <dgm:pt modelId="{9B987DB9-3A81-4CC1-88AD-81191D326FF9}" type="parTrans" cxnId="{8D9D823D-F95C-4BAC-8602-9F4996E25C2E}">
      <dgm:prSet custT="1"/>
      <dgm:spPr/>
      <dgm:t>
        <a:bodyPr/>
        <a:lstStyle/>
        <a:p>
          <a:endParaRPr lang="en-US" sz="1200" b="1"/>
        </a:p>
      </dgm:t>
    </dgm:pt>
    <dgm:pt modelId="{08525234-1F13-4587-9E6A-588FAF97CC15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zh-CN" altLang="en-US" sz="1000" b="1" smtClean="0"/>
            <a:t>月薪服务组员工</a:t>
          </a:r>
          <a:endParaRPr lang="en-US" sz="1000" b="1"/>
        </a:p>
      </dgm:t>
    </dgm:pt>
    <dgm:pt modelId="{5E225F21-F674-475E-A2DE-64E0657E0BF1}" type="sibTrans" cxnId="{8D9D823D-F95C-4BAC-8602-9F4996E25C2E}">
      <dgm:prSet custT="1"/>
      <dgm:spPr/>
      <dgm:t>
        <a:bodyPr/>
        <a:lstStyle/>
        <a:p>
          <a:endParaRPr lang="en-US" sz="1200" b="1"/>
        </a:p>
      </dgm:t>
    </dgm:pt>
    <dgm:pt modelId="{86C235FB-2812-4E01-BBAD-664D18715D11}" type="sibTrans" cxnId="{C475F18A-640F-4814-AF6C-84579ADED77D}">
      <dgm:prSet custT="1"/>
      <dgm:spPr/>
      <dgm:t>
        <a:bodyPr/>
        <a:lstStyle/>
        <a:p>
          <a:endParaRPr lang="en-US" sz="1200" b="1"/>
        </a:p>
      </dgm:t>
    </dgm:pt>
    <dgm:pt modelId="{AEF72C50-B32D-457A-9996-B7974F181409}" type="pres">
      <dgm:prSet presAssocID="{132F46BF-C855-43F0-BDF4-0D64B8D0E81C}" presName="cycle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F8553F9-5AD8-4114-9B89-E10BFA292CBE}" type="pres">
      <dgm:prSet presAssocID="{3A0AEC1B-C573-46D4-BC3E-B890C6AC6FDF}" presName="centerShape" presStyleLbl="node0" presStyleCnt="1" custScaleX="117681" custScaleY="115351" custLinFactNeighborY="-37904"/>
      <dgm:spPr/>
      <dgm:t>
        <a:bodyPr/>
        <a:lstStyle/>
        <a:p>
          <a:endParaRPr lang="en-US"/>
        </a:p>
      </dgm:t>
    </dgm:pt>
    <dgm:pt modelId="{006AAAC7-1E85-411E-A8FF-C095A852800A}" type="pres">
      <dgm:prSet presAssocID="{92AEF169-DF87-4B58-B497-7A59A2EF3723}" presName="parTrans" presStyleLbl="bgSibTrans2D1" presStyleCnt="2"/>
      <dgm:spPr/>
      <dgm:t>
        <a:bodyPr/>
        <a:lstStyle/>
        <a:p>
          <a:endParaRPr lang="en-US"/>
        </a:p>
      </dgm:t>
    </dgm:pt>
    <dgm:pt modelId="{448C301E-58B7-49A8-A992-5BCBCF92C07E}" type="pres">
      <dgm:prSet presAssocID="{434B6E56-E34A-4A5F-B741-D29586A00A94}" presName="node" presStyleLbl="node1" presStyleCnt="2" custRadScaleRad="82046" custRadScaleInc="-3673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04612AC-FCB5-4F65-88C4-1EE74C248F48}" type="pres">
      <dgm:prSet presAssocID="{9B987DB9-3A81-4CC1-88AD-81191D326FF9}" presName="parTrans" presStyleLbl="bgSibTrans2D1" presStyleIdx="1" presStyleCnt="2"/>
      <dgm:spPr/>
      <dgm:t>
        <a:bodyPr/>
        <a:lstStyle/>
        <a:p>
          <a:endParaRPr lang="en-US"/>
        </a:p>
      </dgm:t>
    </dgm:pt>
    <dgm:pt modelId="{48D46100-3C8F-49F3-B426-CB7CDD98F85C}" type="pres">
      <dgm:prSet presAssocID="{08525234-1F13-4587-9E6A-588FAF97CC15}" presName="node" presStyleLbl="node1" presStyleIdx="1" presStyleCnt="2" custRadScaleRad="81982" custRadScaleInc="3628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475F18A-640F-4814-AF6C-84579ADED77D}" srcId="{132F46BF-C855-43F0-BDF4-0D64B8D0E81C}" destId="{3A0AEC1B-C573-46D4-BC3E-B890C6AC6FDF}" srcOrd="0" destOrd="0" parTransId="{BBE288A3-AAD8-4AA4-9976-78EE66137802}" sibTransId="{86C235FB-2812-4E01-BBAD-664D18715D11}"/>
    <dgm:cxn modelId="{6C0C3ECB-EE3B-4731-871D-A585CCD98DB8}" srcId="{3A0AEC1B-C573-46D4-BC3E-B890C6AC6FDF}" destId="{434B6E56-E34A-4A5F-B741-D29586A00A94}" srcOrd="0" destOrd="0" parTransId="{92AEF169-DF87-4B58-B497-7A59A2EF3723}" sibTransId="{5BD83F26-03D7-465B-AA34-E422FB73DF8C}"/>
    <dgm:cxn modelId="{8D9D823D-F95C-4BAC-8602-9F4996E25C2E}" srcId="{3A0AEC1B-C573-46D4-BC3E-B890C6AC6FDF}" destId="{08525234-1F13-4587-9E6A-588FAF97CC15}" srcOrd="1" destOrd="0" parTransId="{9B987DB9-3A81-4CC1-88AD-81191D326FF9}" sibTransId="{5E225F21-F674-475E-A2DE-64E0657E0BF1}"/>
    <dgm:cxn modelId="{ADE90B56-D259-438F-A827-FF5DF0C5BDEB}" type="presOf" srcId="{132F46BF-C855-43F0-BDF4-0D64B8D0E81C}" destId="{AEF72C50-B32D-457A-9996-B7974F181409}" srcOrd="0" destOrd="0" presId="urn:microsoft.com/office/officeart/2005/8/layout/radial4"/>
    <dgm:cxn modelId="{22AC74A3-1D73-4410-A4F8-D1EB8AA30F1E}" type="presParOf" srcId="{AEF72C50-B32D-457A-9996-B7974F181409}" destId="{0F8553F9-5AD8-4114-9B89-E10BFA292CBE}" srcOrd="0" destOrd="0" presId="urn:microsoft.com/office/officeart/2005/8/layout/radial4"/>
    <dgm:cxn modelId="{2E58FADE-FBF6-4120-9CA5-6D694ADD426F}" type="presOf" srcId="{3A0AEC1B-C573-46D4-BC3E-B890C6AC6FDF}" destId="{0F8553F9-5AD8-4114-9B89-E10BFA292CBE}" srcOrd="0" destOrd="0" presId="urn:microsoft.com/office/officeart/2005/8/layout/radial4"/>
    <dgm:cxn modelId="{731DA009-4B62-4E0C-9247-FC3BE0EF27B1}" type="presParOf" srcId="{AEF72C50-B32D-457A-9996-B7974F181409}" destId="{006AAAC7-1E85-411E-A8FF-C095A852800A}" srcOrd="1" destOrd="0" presId="urn:microsoft.com/office/officeart/2005/8/layout/radial4"/>
    <dgm:cxn modelId="{EAEAFE05-6C58-4180-90FC-FC988F693922}" type="presOf" srcId="{92AEF169-DF87-4B58-B497-7A59A2EF3723}" destId="{006AAAC7-1E85-411E-A8FF-C095A852800A}" srcOrd="0" destOrd="0" presId="urn:microsoft.com/office/officeart/2005/8/layout/radial4"/>
    <dgm:cxn modelId="{AB3E54FF-24B8-441E-9E9F-E4747AFBED26}" type="presParOf" srcId="{AEF72C50-B32D-457A-9996-B7974F181409}" destId="{448C301E-58B7-49A8-A992-5BCBCF92C07E}" srcOrd="2" destOrd="0" presId="urn:microsoft.com/office/officeart/2005/8/layout/radial4"/>
    <dgm:cxn modelId="{099875CA-EBA0-4660-9422-1A0E07FD8472}" type="presOf" srcId="{434B6E56-E34A-4A5F-B741-D29586A00A94}" destId="{448C301E-58B7-49A8-A992-5BCBCF92C07E}" srcOrd="0" destOrd="0" presId="urn:microsoft.com/office/officeart/2005/8/layout/radial4"/>
    <dgm:cxn modelId="{80F9B102-ACC6-4D7C-9947-323B786EEA20}" type="presParOf" srcId="{AEF72C50-B32D-457A-9996-B7974F181409}" destId="{704612AC-FCB5-4F65-88C4-1EE74C248F48}" srcOrd="3" destOrd="0" presId="urn:microsoft.com/office/officeart/2005/8/layout/radial4"/>
    <dgm:cxn modelId="{9D24B2F7-4611-4625-96F5-F10F8BA2DF3D}" type="presOf" srcId="{9B987DB9-3A81-4CC1-88AD-81191D326FF9}" destId="{704612AC-FCB5-4F65-88C4-1EE74C248F48}" srcOrd="0" destOrd="0" presId="urn:microsoft.com/office/officeart/2005/8/layout/radial4"/>
    <dgm:cxn modelId="{FB93DFCB-8E1B-4C5C-B216-3EC16F1E32E4}" type="presParOf" srcId="{AEF72C50-B32D-457A-9996-B7974F181409}" destId="{48D46100-3C8F-49F3-B426-CB7CDD98F85C}" srcOrd="4" destOrd="0" presId="urn:microsoft.com/office/officeart/2005/8/layout/radial4"/>
    <dgm:cxn modelId="{AF88A8D3-F3D3-4FFC-8D05-18D05FCFDD64}" type="presOf" srcId="{08525234-1F13-4587-9E6A-588FAF97CC15}" destId="{48D46100-3C8F-49F3-B426-CB7CDD98F85C}" srcOrd="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main"/>
    </a:ext>
  </dgm:extLst>
</dgm:dataModel>
</file>

<file path=ppt/diagrams/data10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529F2136-F8C9-43EA-9FAF-460BF0F3563C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9073475-7431-47FB-ABF0-F0F3D6A51ACC}" type="parTrans" cxnId="{04A35621-057D-43AA-B9E9-CAA5AEFE52D1}">
      <dgm:prSet/>
      <dgm:spPr/>
      <dgm:t>
        <a:bodyPr/>
        <a:lstStyle/>
        <a:p>
          <a:endParaRPr lang="en-US" b="1"/>
        </a:p>
      </dgm:t>
    </dgm:pt>
    <dgm:pt modelId="{3C108BFA-84A3-4302-BBF1-80D5514576D1}">
      <dgm:prSet phldrT="[Text]" custT="1"/>
      <dgm:spPr>
        <a:solidFill>
          <a:srgbClr val="00B0F0"/>
        </a:solidFill>
      </dgm:spPr>
      <dgm:t>
        <a:bodyPr/>
        <a:lstStyle/>
        <a:p>
          <a:r>
            <a:rPr lang="zh-CN" altLang="en-US" sz="1600" b="1" smtClean="0"/>
            <a:t>员工基本信息</a:t>
          </a:r>
          <a:endParaRPr lang="en-US" sz="1600" b="1"/>
        </a:p>
      </dgm:t>
    </dgm:pt>
    <dgm:pt modelId="{8F8224E4-E8BA-4265-9E56-F70CA2F7BF3D}" type="sibTrans" cxnId="{04A35621-057D-43AA-B9E9-CAA5AEFE52D1}">
      <dgm:prSet/>
      <dgm:spPr/>
      <dgm:t>
        <a:bodyPr/>
        <a:lstStyle/>
        <a:p>
          <a:endParaRPr lang="en-US" b="1"/>
        </a:p>
      </dgm:t>
    </dgm:pt>
    <dgm:pt modelId="{E35F0D1E-EF0E-4C5A-83AF-B532753037CA}" type="parTrans" cxnId="{3C79E791-77C5-4F5D-92CC-633D9AC489A5}">
      <dgm:prSet/>
      <dgm:spPr/>
      <dgm:t>
        <a:bodyPr/>
        <a:lstStyle/>
        <a:p>
          <a:endParaRPr lang="en-US" b="1"/>
        </a:p>
      </dgm:t>
    </dgm:pt>
    <dgm:pt modelId="{31F4559B-4E92-426F-BFA3-B16534EBF192}">
      <dgm:prSet phldrT="[Text]" custT="1"/>
      <dgm:spPr>
        <a:solidFill>
          <a:srgbClr val="CC00CC"/>
        </a:solidFill>
      </dgm:spPr>
      <dgm:t>
        <a:bodyPr/>
        <a:lstStyle/>
        <a:p>
          <a:r>
            <a:rPr lang="zh-CN" altLang="en-US" sz="1600" b="1" smtClean="0"/>
            <a:t>社保福利参数</a:t>
          </a:r>
          <a:endParaRPr lang="en-US" sz="1600" b="1"/>
        </a:p>
      </dgm:t>
    </dgm:pt>
    <dgm:pt modelId="{FC430E25-5098-4BC9-9170-04A8026B71DE}" type="parTrans" cxnId="{FF658761-E352-483B-8C64-45B6AE3EB088}">
      <dgm:prSet/>
      <dgm:spPr/>
      <dgm:t>
        <a:bodyPr/>
        <a:lstStyle/>
        <a:p>
          <a:endParaRPr lang="en-US" b="1"/>
        </a:p>
      </dgm:t>
    </dgm:pt>
    <dgm:pt modelId="{F47C60DF-0727-402E-99D6-F55DBD7AE9BA}">
      <dgm:prSet phldrT="[Text]"/>
      <dgm:spPr/>
      <dgm:t>
        <a:bodyPr/>
        <a:lstStyle/>
        <a:p>
          <a:r>
            <a:rPr lang="zh-CN" altLang="en-US" b="1" smtClean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rPr>
            <a:t>变更</a:t>
          </a:r>
          <a:endParaRPr lang="en-US" b="1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endParaRPr>
        </a:p>
      </dgm:t>
    </dgm:pt>
    <dgm:pt modelId="{1AE02D3C-3AED-4408-9785-2D0951BA8253}" type="sibTrans" cxnId="{FF658761-E352-483B-8C64-45B6AE3EB088}">
      <dgm:prSet/>
      <dgm:spPr/>
      <dgm:t>
        <a:bodyPr/>
        <a:lstStyle/>
        <a:p>
          <a:endParaRPr lang="en-US" b="1"/>
        </a:p>
      </dgm:t>
    </dgm:pt>
    <dgm:pt modelId="{AD095CC8-36A1-4D68-9A18-CEBB1C2ED33D}" type="sibTrans" cxnId="{3C79E791-77C5-4F5D-92CC-633D9AC489A5}">
      <dgm:prSet/>
      <dgm:spPr/>
      <dgm:t>
        <a:bodyPr/>
        <a:lstStyle/>
        <a:p>
          <a:endParaRPr lang="en-US" b="1"/>
        </a:p>
      </dgm:t>
    </dgm:pt>
    <dgm:pt modelId="{D0DDB3D3-16CB-4545-823B-CD994E1818F8}" type="parTrans" cxnId="{B418DB67-6B2E-4454-B10F-4ACBF11D6387}">
      <dgm:prSet/>
      <dgm:spPr/>
      <dgm:t>
        <a:bodyPr/>
        <a:lstStyle/>
        <a:p>
          <a:endParaRPr lang="en-US" b="1"/>
        </a:p>
      </dgm:t>
    </dgm:pt>
    <dgm:pt modelId="{CA1716C1-C7E1-4B68-870F-9B456AFEE08D}">
      <dgm:prSet phldrT="[Text]" custT="1"/>
      <dgm:spPr>
        <a:solidFill>
          <a:srgbClr val="92D050"/>
        </a:solidFill>
      </dgm:spPr>
      <dgm:t>
        <a:bodyPr/>
        <a:lstStyle/>
        <a:p>
          <a:r>
            <a:rPr lang="zh-CN" altLang="en-US" sz="1600" b="1" smtClean="0"/>
            <a:t>员工社保信息</a:t>
          </a:r>
          <a:endParaRPr lang="en-US" sz="1600" b="1"/>
        </a:p>
      </dgm:t>
    </dgm:pt>
    <dgm:pt modelId="{022D5ECE-A013-401A-ADF5-134D06DD8075}" type="sibTrans" cxnId="{B418DB67-6B2E-4454-B10F-4ACBF11D6387}">
      <dgm:prSet/>
      <dgm:spPr/>
      <dgm:t>
        <a:bodyPr/>
        <a:lstStyle/>
        <a:p>
          <a:endParaRPr lang="en-US" b="1"/>
        </a:p>
      </dgm:t>
    </dgm:pt>
    <dgm:pt modelId="{38F12D1D-9280-47E8-93C6-CE9495D66657}" type="pres">
      <dgm:prSet presAssocID="{529F2136-F8C9-43EA-9FAF-460BF0F3563C}" presName="rootnode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3A6F8760-283F-4600-9979-360D290FE1CF}" type="pres">
      <dgm:prSet presAssocID="{3C108BFA-84A3-4302-BBF1-80D5514576D1}" presName="composite"/>
      <dgm:spPr/>
      <dgm:t>
        <a:bodyPr/>
        <a:lstStyle/>
        <a:p/>
      </dgm:t>
    </dgm:pt>
    <dgm:pt modelId="{101D98AF-FEDF-4B19-A0C3-17AF03E1114F}" type="pres">
      <dgm:prSet presAssocID="{3C108BFA-84A3-4302-BBF1-80D5514576D1}" presName="bentUpArrow1" presStyleLbl="alignImgPlace1" presStyleCnt="2" custScaleX="79899" custScaleY="72863"/>
      <dgm:spPr>
        <a:solidFill>
          <a:srgbClr val="00B0F0"/>
        </a:solidFill>
      </dgm:spPr>
      <dgm:t>
        <a:bodyPr/>
        <a:lstStyle/>
        <a:p/>
      </dgm:t>
    </dgm:pt>
    <dgm:pt modelId="{C46D6A08-3592-421C-9AF1-D2BF64E7C806}" type="pres">
      <dgm:prSet presAssocID="{3C108BFA-84A3-4302-BBF1-80D5514576D1}" presName="ParentText" presStyleLbl="node1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47CC156-B9E7-4398-AD1D-C1E88F86F6E5}" type="pres">
      <dgm:prSet presAssocID="{3C108BFA-84A3-4302-BBF1-80D5514576D1}" presName="ChildText" presStyleLbl="revTx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ED19AC5-F0FB-417D-B131-A66A51E69D85}" type="pres">
      <dgm:prSet presAssocID="{8F8224E4-E8BA-4265-9E56-F70CA2F7BF3D}" presName="sibTrans"/>
      <dgm:spPr/>
      <dgm:t>
        <a:bodyPr/>
        <a:lstStyle/>
        <a:p/>
      </dgm:t>
    </dgm:pt>
    <dgm:pt modelId="{2C2EEF7F-ACE1-420B-B924-3200845B740A}" type="pres">
      <dgm:prSet presAssocID="{31F4559B-4E92-426F-BFA3-B16534EBF192}" presName="composite"/>
      <dgm:spPr/>
      <dgm:t>
        <a:bodyPr/>
        <a:lstStyle/>
        <a:p/>
      </dgm:t>
    </dgm:pt>
    <dgm:pt modelId="{07D47CAC-BD11-4AAC-ADDE-E4F44E5B1521}" type="pres">
      <dgm:prSet presAssocID="{31F4559B-4E92-426F-BFA3-B16534EBF192}" presName="bentUpArrow1" presStyleLbl="alignImgPlace1" presStyleIdx="1" presStyleCnt="2" custScaleX="68871" custScaleY="60417"/>
      <dgm:spPr>
        <a:solidFill>
          <a:srgbClr val="CC00CC"/>
        </a:solidFill>
      </dgm:spPr>
      <dgm:t>
        <a:bodyPr/>
        <a:lstStyle/>
        <a:p/>
      </dgm:t>
    </dgm:pt>
    <dgm:pt modelId="{11BB6F4D-7AF1-4F9C-AB92-2D6F0391CBAF}" type="pres">
      <dgm:prSet presAssocID="{31F4559B-4E92-426F-BFA3-B16534EBF192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FC138A4-640A-433A-8E12-B0572A98AECA}" type="pres">
      <dgm:prSet presAssocID="{31F4559B-4E92-426F-BFA3-B16534EBF192}" presName="ChildText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61420EF-015D-4B44-A62D-B8A349AE00B9}" type="pres">
      <dgm:prSet presAssocID="{AD095CC8-36A1-4D68-9A18-CEBB1C2ED33D}" presName="sibTrans"/>
      <dgm:spPr/>
      <dgm:t>
        <a:bodyPr/>
        <a:lstStyle/>
        <a:p/>
      </dgm:t>
    </dgm:pt>
    <dgm:pt modelId="{75B0184B-B57E-4083-BFAC-EB1E1E7FF632}" type="pres">
      <dgm:prSet presAssocID="{CA1716C1-C7E1-4B68-870F-9B456AFEE08D}" presName="composite"/>
      <dgm:spPr/>
      <dgm:t>
        <a:bodyPr/>
        <a:lstStyle/>
        <a:p/>
      </dgm:t>
    </dgm:pt>
    <dgm:pt modelId="{CDD52765-7DD8-456F-9EC0-41EAF26B66FE}" type="pres">
      <dgm:prSet presAssocID="{CA1716C1-C7E1-4B68-870F-9B456AFEE08D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4A35621-057D-43AA-B9E9-CAA5AEFE52D1}" srcId="{529F2136-F8C9-43EA-9FAF-460BF0F3563C}" destId="{3C108BFA-84A3-4302-BBF1-80D5514576D1}" srcOrd="0" destOrd="0" parTransId="{E9073475-7431-47FB-ABF0-F0F3D6A51ACC}" sibTransId="{8F8224E4-E8BA-4265-9E56-F70CA2F7BF3D}"/>
    <dgm:cxn modelId="{3C79E791-77C5-4F5D-92CC-633D9AC489A5}" srcId="{529F2136-F8C9-43EA-9FAF-460BF0F3563C}" destId="{31F4559B-4E92-426F-BFA3-B16534EBF192}" srcOrd="1" destOrd="0" parTransId="{E35F0D1E-EF0E-4C5A-83AF-B532753037CA}" sibTransId="{AD095CC8-36A1-4D68-9A18-CEBB1C2ED33D}"/>
    <dgm:cxn modelId="{FF658761-E352-483B-8C64-45B6AE3EB088}" srcId="{31F4559B-4E92-426F-BFA3-B16534EBF192}" destId="{F47C60DF-0727-402E-99D6-F55DBD7AE9BA}" srcOrd="0" destOrd="0" parTransId="{FC430E25-5098-4BC9-9170-04A8026B71DE}" sibTransId="{1AE02D3C-3AED-4408-9785-2D0951BA8253}"/>
    <dgm:cxn modelId="{B418DB67-6B2E-4454-B10F-4ACBF11D6387}" srcId="{529F2136-F8C9-43EA-9FAF-460BF0F3563C}" destId="{CA1716C1-C7E1-4B68-870F-9B456AFEE08D}" srcOrd="2" destOrd="0" parTransId="{D0DDB3D3-16CB-4545-823B-CD994E1818F8}" sibTransId="{022D5ECE-A013-401A-ADF5-134D06DD8075}"/>
    <dgm:cxn modelId="{B0DDD71A-DA62-41C4-B0DA-BAC763A82CAC}" type="presOf" srcId="{529F2136-F8C9-43EA-9FAF-460BF0F3563C}" destId="{38F12D1D-9280-47E8-93C6-CE9495D66657}" srcOrd="0" destOrd="0" presId="urn:microsoft.com/office/officeart/2005/8/layout/StepDownProcess"/>
    <dgm:cxn modelId="{4D68DC52-A5F7-4C7C-9DBD-3D7992518428}" type="presParOf" srcId="{38F12D1D-9280-47E8-93C6-CE9495D66657}" destId="{3A6F8760-283F-4600-9979-360D290FE1CF}" srcOrd="0" destOrd="0" presId="urn:microsoft.com/office/officeart/2005/8/layout/StepDownProcess"/>
    <dgm:cxn modelId="{2113254B-6848-46F2-AE30-87CE2F4B7604}" type="presParOf" srcId="{3A6F8760-283F-4600-9979-360D290FE1CF}" destId="{101D98AF-FEDF-4B19-A0C3-17AF03E1114F}" srcOrd="0" destOrd="0" presId="urn:microsoft.com/office/officeart/2005/8/layout/StepDownProcess"/>
    <dgm:cxn modelId="{00800599-D446-430B-84FB-72D3B85B706B}" type="presParOf" srcId="{3A6F8760-283F-4600-9979-360D290FE1CF}" destId="{C46D6A08-3592-421C-9AF1-D2BF64E7C806}" srcOrd="1" destOrd="0" presId="urn:microsoft.com/office/officeart/2005/8/layout/StepDownProcess"/>
    <dgm:cxn modelId="{7191F0A8-28F3-4554-A470-4D76B8D4EC99}" type="presOf" srcId="{3C108BFA-84A3-4302-BBF1-80D5514576D1}" destId="{C46D6A08-3592-421C-9AF1-D2BF64E7C806}" srcOrd="0" destOrd="0" presId="urn:microsoft.com/office/officeart/2005/8/layout/StepDownProcess"/>
    <dgm:cxn modelId="{5F5AFDDF-6F67-4579-BE57-0D7B4FC5A08E}" type="presParOf" srcId="{3A6F8760-283F-4600-9979-360D290FE1CF}" destId="{347CC156-B9E7-4398-AD1D-C1E88F86F6E5}" srcOrd="2" destOrd="0" presId="urn:microsoft.com/office/officeart/2005/8/layout/StepDownProcess"/>
    <dgm:cxn modelId="{28DF4753-C9AD-447C-B689-F17E7ACBE9F7}" type="presParOf" srcId="{38F12D1D-9280-47E8-93C6-CE9495D66657}" destId="{0ED19AC5-F0FB-417D-B131-A66A51E69D85}" srcOrd="1" destOrd="0" presId="urn:microsoft.com/office/officeart/2005/8/layout/StepDownProcess"/>
    <dgm:cxn modelId="{E9E07AD1-DD2E-4489-A61A-0A5E8180E0E2}" type="presParOf" srcId="{38F12D1D-9280-47E8-93C6-CE9495D66657}" destId="{2C2EEF7F-ACE1-420B-B924-3200845B740A}" srcOrd="2" destOrd="0" presId="urn:microsoft.com/office/officeart/2005/8/layout/StepDownProcess"/>
    <dgm:cxn modelId="{08FF7D2F-3C9D-4145-8EF6-5AAE47B1C93F}" type="presParOf" srcId="{2C2EEF7F-ACE1-420B-B924-3200845B740A}" destId="{07D47CAC-BD11-4AAC-ADDE-E4F44E5B1521}" srcOrd="0" destOrd="0" presId="urn:microsoft.com/office/officeart/2005/8/layout/StepDownProcess"/>
    <dgm:cxn modelId="{32FC2EDC-EEBE-4253-AA2F-A90ECFD94192}" type="presParOf" srcId="{2C2EEF7F-ACE1-420B-B924-3200845B740A}" destId="{11BB6F4D-7AF1-4F9C-AB92-2D6F0391CBAF}" srcOrd="1" destOrd="0" presId="urn:microsoft.com/office/officeart/2005/8/layout/StepDownProcess"/>
    <dgm:cxn modelId="{6CFE0BD9-D38E-487E-8AAA-63D655B76F7B}" type="presOf" srcId="{31F4559B-4E92-426F-BFA3-B16534EBF192}" destId="{11BB6F4D-7AF1-4F9C-AB92-2D6F0391CBAF}" srcOrd="0" destOrd="0" presId="urn:microsoft.com/office/officeart/2005/8/layout/StepDownProcess"/>
    <dgm:cxn modelId="{503E2987-943F-4BBB-BAB1-9753F16C93A1}" type="presParOf" srcId="{2C2EEF7F-ACE1-420B-B924-3200845B740A}" destId="{6FC138A4-640A-433A-8E12-B0572A98AECA}" srcOrd="2" destOrd="0" presId="urn:microsoft.com/office/officeart/2005/8/layout/StepDownProcess"/>
    <dgm:cxn modelId="{70E32C9D-23A1-4CEE-83C9-E70596624E9B}" type="presOf" srcId="{F47C60DF-0727-402E-99D6-F55DBD7AE9BA}" destId="{6FC138A4-640A-433A-8E12-B0572A98AECA}" srcOrd="0" destOrd="0" presId="urn:microsoft.com/office/officeart/2005/8/layout/StepDownProcess"/>
    <dgm:cxn modelId="{2AEF30F9-857B-47F4-9D0B-EC60871E720D}" type="presParOf" srcId="{38F12D1D-9280-47E8-93C6-CE9495D66657}" destId="{F61420EF-015D-4B44-A62D-B8A349AE00B9}" srcOrd="3" destOrd="0" presId="urn:microsoft.com/office/officeart/2005/8/layout/StepDownProcess"/>
    <dgm:cxn modelId="{3001BF3C-DA5D-4CDC-B684-571EA153273C}" type="presParOf" srcId="{38F12D1D-9280-47E8-93C6-CE9495D66657}" destId="{75B0184B-B57E-4083-BFAC-EB1E1E7FF632}" srcOrd="4" destOrd="0" presId="urn:microsoft.com/office/officeart/2005/8/layout/StepDownProcess"/>
    <dgm:cxn modelId="{DAA38535-C75A-48DA-9A9C-F3E36F858246}" type="presParOf" srcId="{75B0184B-B57E-4083-BFAC-EB1E1E7FF632}" destId="{CDD52765-7DD8-456F-9EC0-41EAF26B66FE}" srcOrd="0" destOrd="0" presId="urn:microsoft.com/office/officeart/2005/8/layout/StepDownProcess"/>
    <dgm:cxn modelId="{2D05D1C1-FF8C-4583-8322-E64EEF9B14A8}" type="presOf" srcId="{CA1716C1-C7E1-4B68-870F-9B456AFEE08D}" destId="{CDD52765-7DD8-456F-9EC0-41EAF26B66FE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7" name=""/>
      <dsp:cNvGrpSpPr/>
    </dsp:nvGrpSpPr>
    <dsp:grpSpPr/>
    <dsp:sp modelId="{C0399CE5-A9B8-45E1-8598-405646495D1B}">
      <dsp:nvSpPr>
        <dsp:cNvPr id="8" name=""/>
        <dsp:cNvSpPr/>
      </dsp:nvSpPr>
      <dsp:spPr>
        <a:xfrm>
          <a:off x="4406961" y="2547967"/>
          <a:ext cx="2374796" cy="21984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CC00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200" kern="1200" smtClean="0"/>
            <a:t>社保缴交请款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200" kern="1200" smtClean="0"/>
            <a:t>社保请款审批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200" kern="1200" smtClean="0"/>
            <a:t>社保计提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200" kern="1200" smtClean="0"/>
            <a:t>社保账务核对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200" kern="1200" smtClean="0"/>
            <a:t>社保欠还款管理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200" kern="1200" smtClean="0"/>
            <a:t>坏账冲销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200" kern="1200" smtClean="0"/>
            <a:t>多缴款退回</a:t>
          </a:r>
          <a:endParaRPr lang="en-US" sz="1200" kern="1200"/>
        </a:p>
      </dsp:txBody>
      <dsp:txXfrm>
        <a:off x="5167693" y="3145875"/>
        <a:ext cx="1565771" cy="1552257"/>
      </dsp:txXfrm>
    </dsp:sp>
    <dsp:sp modelId="{E78B4862-B511-4718-BCCB-CDF7DC071163}">
      <dsp:nvSpPr>
        <dsp:cNvPr id="9" name=""/>
        <dsp:cNvSpPr/>
      </dsp:nvSpPr>
      <dsp:spPr>
        <a:xfrm>
          <a:off x="2382" y="2569089"/>
          <a:ext cx="2374796" cy="22178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C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400" kern="1200" smtClean="0"/>
            <a:t>社保事务申请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400" kern="1200" smtClean="0"/>
            <a:t>社保待遇拨付</a:t>
          </a:r>
          <a:endParaRPr lang="en-US" sz="1400" kern="1200"/>
        </a:p>
      </dsp:txBody>
      <dsp:txXfrm>
        <a:off x="51071" y="3172230"/>
        <a:ext cx="1564979" cy="1565979"/>
      </dsp:txXfrm>
    </dsp:sp>
    <dsp:sp modelId="{00F1791D-1F77-4749-A0B2-D892FF5ABF23}">
      <dsp:nvSpPr>
        <dsp:cNvPr id="10" name=""/>
        <dsp:cNvSpPr/>
      </dsp:nvSpPr>
      <dsp:spPr>
        <a:xfrm>
          <a:off x="3959775" y="-24680"/>
          <a:ext cx="2828026" cy="21487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92D05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400" kern="1200" smtClean="0"/>
            <a:t>社保增减异动申报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400" kern="1200" smtClean="0"/>
            <a:t>社保调基申报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400" kern="1200" smtClean="0"/>
            <a:t>名单审核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400" kern="1200" smtClean="0"/>
            <a:t>申报表格制作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400" kern="1200" smtClean="0"/>
            <a:t>申报结果维护</a:t>
          </a:r>
          <a:endParaRPr lang="en-US" sz="1400" kern="1200"/>
        </a:p>
      </dsp:txBody>
      <dsp:txXfrm>
        <a:off x="4855385" y="22522"/>
        <a:ext cx="1885214" cy="1517184"/>
      </dsp:txXfrm>
    </dsp:sp>
    <dsp:sp modelId="{DAF98574-7C36-4087-8E44-0BA8A3FABE18}">
      <dsp:nvSpPr>
        <dsp:cNvPr id="11" name=""/>
        <dsp:cNvSpPr/>
      </dsp:nvSpPr>
      <dsp:spPr>
        <a:xfrm>
          <a:off x="4614" y="-5"/>
          <a:ext cx="2374796" cy="211967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400" kern="1200" smtClean="0"/>
            <a:t>社保缴纳地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400" kern="1200" smtClean="0"/>
            <a:t>社保权限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400" kern="1200" smtClean="0"/>
            <a:t>社保申报政策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400" kern="1200" smtClean="0"/>
            <a:t>社保规则</a:t>
          </a:r>
          <a:endParaRPr lang="en-US" sz="1400" kern="1200"/>
        </a:p>
      </dsp:txBody>
      <dsp:txXfrm>
        <a:off x="51176" y="46557"/>
        <a:ext cx="1569233" cy="1496635"/>
      </dsp:txXfrm>
    </dsp:sp>
    <dsp:sp modelId="{4A90E23B-A5FC-4714-955A-D2C902B1CF1B}">
      <dsp:nvSpPr>
        <dsp:cNvPr id="12" name=""/>
        <dsp:cNvSpPr/>
      </dsp:nvSpPr>
      <dsp:spPr>
        <a:xfrm>
          <a:off x="1266583" y="282643"/>
          <a:ext cx="2081552" cy="2081552"/>
        </a:xfrm>
        <a:prstGeom prst="pieWedge">
          <a:avLst/>
        </a:prstGeom>
        <a:gradFill rotWithShape="1">
          <a:gsLst>
            <a:gs pos="0">
              <a:schemeClr val="accent2">
                <a:shade val="51000"/>
                <a:satMod val="130000"/>
              </a:schemeClr>
            </a:gs>
            <a:gs pos="80000">
              <a:schemeClr val="accent2">
                <a:shade val="93000"/>
                <a:satMod val="130000"/>
              </a:schemeClr>
            </a:gs>
            <a:gs pos="100000">
              <a:schemeClr val="accent2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kern="1200" smtClean="0">
              <a:latin typeface="黑体" panose="02010609060101010101" pitchFamily="49" charset="-122"/>
              <a:ea typeface="黑体" panose="02010609060101010101" pitchFamily="49" charset="-122"/>
            </a:rPr>
            <a:t>社保政策管理</a:t>
          </a:r>
          <a:endParaRPr lang="en-US" sz="2800" kern="1200">
            <a:latin typeface="黑体" panose="02010609060101010101" pitchFamily="49" charset="-122"/>
            <a:ea typeface="黑体" panose="02010609060101010101" pitchFamily="49" charset="-122"/>
          </a:endParaRPr>
        </a:p>
      </dsp:txBody>
      <dsp:txXfrm>
        <a:off x="1876255" y="892315"/>
        <a:ext cx="1471880" cy="1471880"/>
      </dsp:txXfrm>
    </dsp:sp>
    <dsp:sp modelId="{DD5D2147-9188-475E-85ED-143A7E04598A}">
      <dsp:nvSpPr>
        <dsp:cNvPr id="13" name=""/>
        <dsp:cNvSpPr/>
      </dsp:nvSpPr>
      <dsp:spPr>
        <a:xfrm rot="5400000">
          <a:off x="3444280" y="282643"/>
          <a:ext cx="2081552" cy="2081552"/>
        </a:xfrm>
        <a:prstGeom prst="pieWedg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kern="1200" smtClean="0">
              <a:latin typeface="黑体" panose="02010609060101010101" pitchFamily="49" charset="-122"/>
              <a:ea typeface="黑体" panose="02010609060101010101" pitchFamily="49" charset="-122"/>
            </a:rPr>
            <a:t>增减异动申报</a:t>
          </a:r>
          <a:endParaRPr lang="en-US" sz="2800" kern="1200">
            <a:latin typeface="黑体" panose="02010609060101010101" pitchFamily="49" charset="-122"/>
            <a:ea typeface="黑体" panose="02010609060101010101" pitchFamily="49" charset="-122"/>
          </a:endParaRPr>
        </a:p>
      </dsp:txBody>
      <dsp:txXfrm rot="-5400000">
        <a:off x="3444280" y="892315"/>
        <a:ext cx="1471880" cy="1471880"/>
      </dsp:txXfrm>
    </dsp:sp>
    <dsp:sp modelId="{722859F8-5F08-4806-8ED5-EA46EA72A7CF}">
      <dsp:nvSpPr>
        <dsp:cNvPr id="14" name=""/>
        <dsp:cNvSpPr/>
      </dsp:nvSpPr>
      <dsp:spPr>
        <a:xfrm rot="10800000">
          <a:off x="3444280" y="2460340"/>
          <a:ext cx="2081552" cy="2081552"/>
        </a:xfrm>
        <a:prstGeom prst="pieWedge">
          <a:avLst/>
        </a:prstGeom>
        <a:solidFill>
          <a:srgbClr val="CC00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kern="1200" smtClean="0">
              <a:latin typeface="黑体" panose="02010609060101010101" pitchFamily="49" charset="-122"/>
              <a:ea typeface="黑体" panose="02010609060101010101" pitchFamily="49" charset="-122"/>
            </a:rPr>
            <a:t>社保账务处理</a:t>
          </a:r>
          <a:endParaRPr lang="en-US" sz="2800" kern="1200">
            <a:latin typeface="黑体" panose="02010609060101010101" pitchFamily="49" charset="-122"/>
            <a:ea typeface="黑体" panose="02010609060101010101" pitchFamily="49" charset="-122"/>
          </a:endParaRPr>
        </a:p>
      </dsp:txBody>
      <dsp:txXfrm rot="10800000">
        <a:off x="3444280" y="2460340"/>
        <a:ext cx="1471880" cy="1471880"/>
      </dsp:txXfrm>
    </dsp:sp>
    <dsp:sp modelId="{C5079839-87C5-41B3-BB2F-C367DB20DA27}">
      <dsp:nvSpPr>
        <dsp:cNvPr id="15" name=""/>
        <dsp:cNvSpPr/>
      </dsp:nvSpPr>
      <dsp:spPr>
        <a:xfrm rot="16200000">
          <a:off x="1266583" y="2460340"/>
          <a:ext cx="2081552" cy="2081552"/>
        </a:xfrm>
        <a:prstGeom prst="pieWedg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kern="1200" smtClean="0">
              <a:latin typeface="黑体" panose="02010609060101010101" pitchFamily="49" charset="-122"/>
              <a:ea typeface="黑体" panose="02010609060101010101" pitchFamily="49" charset="-122"/>
            </a:rPr>
            <a:t>社保事务管理</a:t>
          </a:r>
          <a:endParaRPr lang="en-US" sz="2800" kern="1200">
            <a:latin typeface="黑体" panose="02010609060101010101" pitchFamily="49" charset="-122"/>
            <a:ea typeface="黑体" panose="02010609060101010101" pitchFamily="49" charset="-122"/>
          </a:endParaRPr>
        </a:p>
      </dsp:txBody>
      <dsp:txXfrm rot="5400000">
        <a:off x="1876255" y="2460340"/>
        <a:ext cx="1471880" cy="1471880"/>
      </dsp:txXfrm>
    </dsp:sp>
    <dsp:sp modelId="{6A9950D5-DC27-4E28-B74B-FA8568F46B47}">
      <dsp:nvSpPr>
        <dsp:cNvPr id="16" name=""/>
        <dsp:cNvSpPr/>
      </dsp:nvSpPr>
      <dsp:spPr>
        <a:xfrm>
          <a:off x="3036863" y="1979612"/>
          <a:ext cx="718688" cy="624946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B9E2F3F1-969E-4120-A779-78677B8DC429}">
      <dsp:nvSpPr>
        <dsp:cNvPr id="17" name=""/>
        <dsp:cNvSpPr/>
      </dsp:nvSpPr>
      <dsp:spPr>
        <a:xfrm rot="10800000">
          <a:off x="3036863" y="2219976"/>
          <a:ext cx="718688" cy="624946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0" name=""/>
      <dsp:cNvGrpSpPr/>
    </dsp:nvGrpSpPr>
    <dsp:grpSpPr/>
    <dsp:sp modelId="{F41C2C76-BC93-4193-ACF7-617AC4B4B3E7}">
      <dsp:nvSpPr>
        <dsp:cNvPr id="51" name=""/>
        <dsp:cNvSpPr/>
      </dsp:nvSpPr>
      <dsp:spPr>
        <a:xfrm>
          <a:off x="0" y="12510"/>
          <a:ext cx="936104" cy="585065"/>
        </a:xfrm>
        <a:prstGeom prst="swooshArrow">
          <a:avLst>
            <a:gd name="adj1" fmla="val 25000"/>
            <a:gd name="adj2" fmla="val 25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B2FF1B40-1F2E-4C2A-AF18-DCB6B4D575BE}">
      <dsp:nvSpPr>
        <dsp:cNvPr id="52" name=""/>
        <dsp:cNvSpPr/>
      </dsp:nvSpPr>
      <dsp:spPr>
        <a:xfrm>
          <a:off x="714247" y="187813"/>
          <a:ext cx="69271" cy="69271"/>
        </a:xfrm>
        <a:prstGeom prst="ellipse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38068406-F32F-45A2-B0DF-3DADEE8CDF7E}">
      <dsp:nvSpPr>
        <dsp:cNvPr id="53" name=""/>
        <dsp:cNvSpPr/>
      </dsp:nvSpPr>
      <dsp:spPr>
        <a:xfrm flipV="1">
          <a:off x="374441" y="386782"/>
          <a:ext cx="374441" cy="103112"/>
        </a:xfrm>
        <a:prstGeom prst="round2Diag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6706" bIns="0" numCol="1" spcCol="1270" anchor="t" anchorCtr="0">
          <a:noAutofit/>
        </a:bodyPr>
        <a:lstStyle/>
        <a:p>
          <a:pPr lvl="0" algn="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840" kern="1200" smtClean="0">
              <a:solidFill>
                <a:schemeClr val="bg1"/>
              </a:solidFill>
            </a:rPr>
            <a:t>1</a:t>
          </a:r>
          <a:endParaRPr lang="zh-CN" altLang="en-US" sz="800" kern="1200">
            <a:solidFill>
              <a:schemeClr val="bg1"/>
            </a:solidFill>
          </a:endParaRPr>
        </a:p>
      </dsp:txBody>
      <dsp:txXfrm rot="10800000">
        <a:off x="379475" y="401883"/>
        <a:ext cx="364374" cy="93045"/>
      </dsp:txXfrm>
    </dsp:sp>
  </dsp:spTree>
</dsp:drawing>
</file>

<file path=ppt/diagrams/drawing3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6" name=""/>
      <dsp:cNvGrpSpPr/>
    </dsp:nvGrpSpPr>
    <dsp:grpSpPr/>
    <dsp:sp modelId="{4F21EFD5-5BBF-4871-A128-C46A5D0BC59C}">
      <dsp:nvSpPr>
        <dsp:cNvPr id="7" name=""/>
        <dsp:cNvSpPr/>
      </dsp:nvSpPr>
      <dsp:spPr>
        <a:xfrm>
          <a:off x="5924321" y="1355049"/>
          <a:ext cx="327759" cy="2898906"/>
        </a:xfrm>
        <a:custGeom>
          <a:rect l="0" t="0" r="0" b="0"/>
          <a:pathLst>
            <a:path>
              <a:moveTo>
                <a:pt x="0" y="0"/>
              </a:moveTo>
              <a:lnTo>
                <a:pt x="0" y="2898906"/>
              </a:lnTo>
              <a:lnTo>
                <a:pt x="327759" y="2898906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4892DD6C-E12B-47C5-A5CE-FCA7033BB35E}">
      <dsp:nvSpPr>
        <dsp:cNvPr id="8" name=""/>
        <dsp:cNvSpPr/>
      </dsp:nvSpPr>
      <dsp:spPr>
        <a:xfrm>
          <a:off x="5924321" y="1355049"/>
          <a:ext cx="327759" cy="2104225"/>
        </a:xfrm>
        <a:custGeom>
          <a:rect l="0" t="0" r="0" b="0"/>
          <a:pathLst>
            <a:path>
              <a:moveTo>
                <a:pt x="0" y="0"/>
              </a:moveTo>
              <a:lnTo>
                <a:pt x="0" y="2104225"/>
              </a:lnTo>
              <a:lnTo>
                <a:pt x="327759" y="2104225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AAB0DB41-EA66-4718-8BE2-DDE28C0B535E}">
      <dsp:nvSpPr>
        <dsp:cNvPr id="9" name=""/>
        <dsp:cNvSpPr/>
      </dsp:nvSpPr>
      <dsp:spPr>
        <a:xfrm>
          <a:off x="5924321" y="1355049"/>
          <a:ext cx="327759" cy="1309544"/>
        </a:xfrm>
        <a:custGeom>
          <a:rect l="0" t="0" r="0" b="0"/>
          <a:pathLst>
            <a:path>
              <a:moveTo>
                <a:pt x="0" y="0"/>
              </a:moveTo>
              <a:lnTo>
                <a:pt x="0" y="1309544"/>
              </a:lnTo>
              <a:lnTo>
                <a:pt x="327759" y="1309544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A1A43F1F-6F53-4CC9-9774-A7A787167AD8}">
      <dsp:nvSpPr>
        <dsp:cNvPr id="10" name=""/>
        <dsp:cNvSpPr/>
      </dsp:nvSpPr>
      <dsp:spPr>
        <a:xfrm>
          <a:off x="5924321" y="1355049"/>
          <a:ext cx="315022" cy="514863"/>
        </a:xfrm>
        <a:custGeom>
          <a:rect l="0" t="0" r="0" b="0"/>
          <a:pathLst>
            <a:path>
              <a:moveTo>
                <a:pt x="0" y="0"/>
              </a:moveTo>
              <a:lnTo>
                <a:pt x="0" y="514863"/>
              </a:lnTo>
              <a:lnTo>
                <a:pt x="315022" y="514863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B30D9240-FE9F-4E2C-A4B6-371B5AA1357E}">
      <dsp:nvSpPr>
        <dsp:cNvPr id="11" name=""/>
        <dsp:cNvSpPr/>
      </dsp:nvSpPr>
      <dsp:spPr>
        <a:xfrm>
          <a:off x="3918626" y="560368"/>
          <a:ext cx="2690131" cy="235046"/>
        </a:xfrm>
        <a:custGeom>
          <a:rect l="0" t="0" r="0" b="0"/>
          <a:pathLst>
            <a:path>
              <a:moveTo>
                <a:pt x="0" y="0"/>
              </a:moveTo>
              <a:lnTo>
                <a:pt x="0" y="117523"/>
              </a:lnTo>
              <a:lnTo>
                <a:pt x="2690131" y="117523"/>
              </a:lnTo>
              <a:lnTo>
                <a:pt x="2690131" y="235046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EB6983A3-D540-47BA-9F52-097BBE62457B}">
      <dsp:nvSpPr>
        <dsp:cNvPr id="12" name=""/>
        <dsp:cNvSpPr/>
      </dsp:nvSpPr>
      <dsp:spPr>
        <a:xfrm>
          <a:off x="3023823" y="1355049"/>
          <a:ext cx="339625" cy="2898906"/>
        </a:xfrm>
        <a:custGeom>
          <a:rect l="0" t="0" r="0" b="0"/>
          <a:pathLst>
            <a:path>
              <a:moveTo>
                <a:pt x="0" y="0"/>
              </a:moveTo>
              <a:lnTo>
                <a:pt x="0" y="2898906"/>
              </a:lnTo>
              <a:lnTo>
                <a:pt x="339625" y="2898906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C18E36B5-594B-44FB-98CD-239EC87802D2}">
      <dsp:nvSpPr>
        <dsp:cNvPr id="13" name=""/>
        <dsp:cNvSpPr/>
      </dsp:nvSpPr>
      <dsp:spPr>
        <a:xfrm>
          <a:off x="3023823" y="1355049"/>
          <a:ext cx="339625" cy="2104225"/>
        </a:xfrm>
        <a:custGeom>
          <a:rect l="0" t="0" r="0" b="0"/>
          <a:pathLst>
            <a:path>
              <a:moveTo>
                <a:pt x="0" y="0"/>
              </a:moveTo>
              <a:lnTo>
                <a:pt x="0" y="2104225"/>
              </a:lnTo>
              <a:lnTo>
                <a:pt x="339625" y="2104225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B3BAB91B-BD51-4876-81FC-9BBD3CEB8ABB}">
      <dsp:nvSpPr>
        <dsp:cNvPr id="14" name=""/>
        <dsp:cNvSpPr/>
      </dsp:nvSpPr>
      <dsp:spPr>
        <a:xfrm>
          <a:off x="3023823" y="1355049"/>
          <a:ext cx="339625" cy="1309544"/>
        </a:xfrm>
        <a:custGeom>
          <a:rect l="0" t="0" r="0" b="0"/>
          <a:pathLst>
            <a:path>
              <a:moveTo>
                <a:pt x="0" y="0"/>
              </a:moveTo>
              <a:lnTo>
                <a:pt x="0" y="1309544"/>
              </a:lnTo>
              <a:lnTo>
                <a:pt x="339625" y="1309544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05CB84E7-2B47-4776-B510-2C4E0C1EDD8A}">
      <dsp:nvSpPr>
        <dsp:cNvPr id="15" name=""/>
        <dsp:cNvSpPr/>
      </dsp:nvSpPr>
      <dsp:spPr>
        <a:xfrm>
          <a:off x="3023823" y="1355049"/>
          <a:ext cx="339625" cy="514863"/>
        </a:xfrm>
        <a:custGeom>
          <a:rect l="0" t="0" r="0" b="0"/>
          <a:pathLst>
            <a:path>
              <a:moveTo>
                <a:pt x="0" y="0"/>
              </a:moveTo>
              <a:lnTo>
                <a:pt x="0" y="514863"/>
              </a:lnTo>
              <a:lnTo>
                <a:pt x="339625" y="514863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F0B5F742-C165-41F9-A95E-1EE52A938E56}">
      <dsp:nvSpPr>
        <dsp:cNvPr id="16" name=""/>
        <dsp:cNvSpPr/>
      </dsp:nvSpPr>
      <dsp:spPr>
        <a:xfrm>
          <a:off x="3615231" y="560368"/>
          <a:ext cx="303394" cy="235046"/>
        </a:xfrm>
        <a:custGeom>
          <a:rect l="0" t="0" r="0" b="0"/>
          <a:pathLst>
            <a:path>
              <a:moveTo>
                <a:pt x="303394" y="0"/>
              </a:moveTo>
              <a:lnTo>
                <a:pt x="303394" y="117523"/>
              </a:lnTo>
              <a:lnTo>
                <a:pt x="0" y="117523"/>
              </a:lnTo>
              <a:lnTo>
                <a:pt x="0" y="235046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30D3AD0D-570D-4716-8E57-9C5E860AE176}">
      <dsp:nvSpPr>
        <dsp:cNvPr id="17" name=""/>
        <dsp:cNvSpPr/>
      </dsp:nvSpPr>
      <dsp:spPr>
        <a:xfrm>
          <a:off x="140506" y="1367142"/>
          <a:ext cx="549480" cy="2898906"/>
        </a:xfrm>
        <a:custGeom>
          <a:rect l="0" t="0" r="0" b="0"/>
          <a:pathLst>
            <a:path>
              <a:moveTo>
                <a:pt x="0" y="0"/>
              </a:moveTo>
              <a:lnTo>
                <a:pt x="0" y="2898906"/>
              </a:lnTo>
              <a:lnTo>
                <a:pt x="549480" y="2898906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48F7EC5F-24BC-461B-AFAC-E4D2A8EE41E8}">
      <dsp:nvSpPr>
        <dsp:cNvPr id="18" name=""/>
        <dsp:cNvSpPr/>
      </dsp:nvSpPr>
      <dsp:spPr>
        <a:xfrm>
          <a:off x="140506" y="1367142"/>
          <a:ext cx="549480" cy="2104225"/>
        </a:xfrm>
        <a:custGeom>
          <a:rect l="0" t="0" r="0" b="0"/>
          <a:pathLst>
            <a:path>
              <a:moveTo>
                <a:pt x="0" y="0"/>
              </a:moveTo>
              <a:lnTo>
                <a:pt x="0" y="2104225"/>
              </a:lnTo>
              <a:lnTo>
                <a:pt x="549480" y="2104225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876A1046-2815-4276-9150-E078E96E6FC7}">
      <dsp:nvSpPr>
        <dsp:cNvPr id="19" name=""/>
        <dsp:cNvSpPr/>
      </dsp:nvSpPr>
      <dsp:spPr>
        <a:xfrm>
          <a:off x="140506" y="1367142"/>
          <a:ext cx="539652" cy="1309544"/>
        </a:xfrm>
        <a:custGeom>
          <a:rect l="0" t="0" r="0" b="0"/>
          <a:pathLst>
            <a:path>
              <a:moveTo>
                <a:pt x="0" y="0"/>
              </a:moveTo>
              <a:lnTo>
                <a:pt x="0" y="1309544"/>
              </a:lnTo>
              <a:lnTo>
                <a:pt x="539652" y="1309544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7D562B1C-367F-43FE-9A06-2C5B414269E5}">
      <dsp:nvSpPr>
        <dsp:cNvPr id="20" name=""/>
        <dsp:cNvSpPr/>
      </dsp:nvSpPr>
      <dsp:spPr>
        <a:xfrm>
          <a:off x="140506" y="1367142"/>
          <a:ext cx="517580" cy="514863"/>
        </a:xfrm>
        <a:custGeom>
          <a:rect l="0" t="0" r="0" b="0"/>
          <a:pathLst>
            <a:path>
              <a:moveTo>
                <a:pt x="0" y="0"/>
              </a:moveTo>
              <a:lnTo>
                <a:pt x="0" y="514863"/>
              </a:lnTo>
              <a:lnTo>
                <a:pt x="517580" y="514863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C8210443-A058-4B14-AAF5-4BEC3FA336E8}">
      <dsp:nvSpPr>
        <dsp:cNvPr id="21" name=""/>
        <dsp:cNvSpPr/>
      </dsp:nvSpPr>
      <dsp:spPr>
        <a:xfrm>
          <a:off x="702531" y="560368"/>
          <a:ext cx="3216095" cy="235046"/>
        </a:xfrm>
        <a:custGeom>
          <a:rect l="0" t="0" r="0" b="0"/>
          <a:pathLst>
            <a:path>
              <a:moveTo>
                <a:pt x="3216095" y="0"/>
              </a:moveTo>
              <a:lnTo>
                <a:pt x="3216095" y="117523"/>
              </a:lnTo>
              <a:lnTo>
                <a:pt x="0" y="117523"/>
              </a:lnTo>
              <a:lnTo>
                <a:pt x="0" y="235046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7948662D-2403-4AA5-BBFB-789BB5E9623D}">
      <dsp:nvSpPr>
        <dsp:cNvPr id="22" name=""/>
        <dsp:cNvSpPr/>
      </dsp:nvSpPr>
      <dsp:spPr>
        <a:xfrm>
          <a:off x="2673199" y="733"/>
          <a:ext cx="2490854" cy="559634"/>
        </a:xfrm>
        <a:prstGeom prst="rect">
          <a:avLst/>
        </a:prstGeom>
        <a:solidFill>
          <a:srgbClr val="0070C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200" b="1" kern="1200" smtClean="0"/>
            <a:t>共享服务中心（</a:t>
          </a:r>
          <a:r>
            <a:rPr lang="en-US" altLang="zh-CN" sz="1200" b="1" kern="1200" smtClean="0"/>
            <a:t>SSC</a:t>
          </a:r>
          <a:r>
            <a:rPr lang="zh-CN" altLang="en-US" sz="1200" b="1" kern="1200" smtClean="0"/>
            <a:t>）</a:t>
          </a:r>
          <a:endParaRPr lang="zh-CN" altLang="en-US" sz="1200" b="1" kern="1200"/>
        </a:p>
      </dsp:txBody>
      <dsp:txXfrm>
        <a:off x="2673199" y="733"/>
        <a:ext cx="2490854" cy="559634"/>
      </dsp:txXfrm>
    </dsp:sp>
    <dsp:sp modelId="{CC1FDFE2-6B36-4282-8C89-F9F925BD583C}">
      <dsp:nvSpPr>
        <dsp:cNvPr id="23" name=""/>
        <dsp:cNvSpPr/>
      </dsp:nvSpPr>
      <dsp:spPr>
        <a:xfrm>
          <a:off x="0" y="795414"/>
          <a:ext cx="1405062" cy="571728"/>
        </a:xfrm>
        <a:prstGeom prst="rect">
          <a:avLst/>
        </a:prstGeom>
        <a:solidFill>
          <a:schemeClr val="accent1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140" b="1" kern="1200" smtClean="0"/>
            <a:t>系统配置专员</a:t>
          </a:r>
          <a:endParaRPr lang="zh-CN" altLang="en-US" sz="1100" b="1" kern="1200"/>
        </a:p>
      </dsp:txBody>
      <dsp:txXfrm>
        <a:off x="0" y="795414"/>
        <a:ext cx="1405062" cy="571728"/>
      </dsp:txXfrm>
    </dsp:sp>
    <dsp:sp modelId="{A1B549CB-A065-4E27-A4DD-21B0531FF952}">
      <dsp:nvSpPr>
        <dsp:cNvPr id="24" name=""/>
        <dsp:cNvSpPr/>
      </dsp:nvSpPr>
      <dsp:spPr>
        <a:xfrm>
          <a:off x="658087" y="1602189"/>
          <a:ext cx="1697180" cy="559634"/>
        </a:xfrm>
        <a:prstGeom prst="rect">
          <a:avLst/>
        </a:prstGeom>
        <a:solidFill>
          <a:schemeClr val="accent1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140" b="1" kern="1200" smtClean="0"/>
            <a:t>用户权限配置</a:t>
          </a:r>
          <a:endParaRPr lang="zh-CN" altLang="en-US" sz="1100" b="1" kern="1200"/>
        </a:p>
      </dsp:txBody>
      <dsp:txXfrm>
        <a:off x="658087" y="1602189"/>
        <a:ext cx="1697180" cy="559634"/>
      </dsp:txXfrm>
    </dsp:sp>
    <dsp:sp modelId="{A30D96C1-4B81-4E7A-ABC5-4D8AE024F046}">
      <dsp:nvSpPr>
        <dsp:cNvPr id="25" name=""/>
        <dsp:cNvSpPr/>
      </dsp:nvSpPr>
      <dsp:spPr>
        <a:xfrm>
          <a:off x="680159" y="2396870"/>
          <a:ext cx="1697180" cy="559634"/>
        </a:xfrm>
        <a:prstGeom prst="rect">
          <a:avLst/>
        </a:prstGeom>
        <a:solidFill>
          <a:schemeClr val="accent1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140" b="1" kern="1200" smtClean="0"/>
            <a:t>社保政策设置</a:t>
          </a:r>
          <a:endParaRPr lang="zh-CN" altLang="en-US" sz="1100" b="1" kern="1200"/>
        </a:p>
      </dsp:txBody>
      <dsp:txXfrm>
        <a:off x="680159" y="2396870"/>
        <a:ext cx="1697180" cy="559634"/>
      </dsp:txXfrm>
    </dsp:sp>
    <dsp:sp modelId="{93B53218-B60C-4DAD-9F0A-660F0B992C73}">
      <dsp:nvSpPr>
        <dsp:cNvPr id="26" name=""/>
        <dsp:cNvSpPr/>
      </dsp:nvSpPr>
      <dsp:spPr>
        <a:xfrm>
          <a:off x="689986" y="3191550"/>
          <a:ext cx="1697180" cy="559634"/>
        </a:xfrm>
        <a:prstGeom prst="rect">
          <a:avLst/>
        </a:prstGeom>
        <a:solidFill>
          <a:schemeClr val="accent1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140" b="1" kern="1200" smtClean="0"/>
            <a:t>餐厅</a:t>
          </a:r>
          <a:r>
            <a:rPr lang="en-US" altLang="zh-CN" sz="1140" b="1" kern="1200" smtClean="0"/>
            <a:t>/</a:t>
          </a:r>
          <a:r>
            <a:rPr lang="zh-CN" altLang="en-US" sz="1140" b="1" kern="1200" smtClean="0"/>
            <a:t>部门社保设置</a:t>
          </a:r>
          <a:endParaRPr lang="zh-CN" altLang="en-US" sz="1100" b="1" kern="1200"/>
        </a:p>
      </dsp:txBody>
      <dsp:txXfrm>
        <a:off x="689986" y="3191550"/>
        <a:ext cx="1697180" cy="559634"/>
      </dsp:txXfrm>
    </dsp:sp>
    <dsp:sp modelId="{7D905A50-F20B-40AC-A3EC-FD27A6D79806}">
      <dsp:nvSpPr>
        <dsp:cNvPr id="27" name=""/>
        <dsp:cNvSpPr/>
      </dsp:nvSpPr>
      <dsp:spPr>
        <a:xfrm>
          <a:off x="689986" y="3986231"/>
          <a:ext cx="1697180" cy="559634"/>
        </a:xfrm>
        <a:prstGeom prst="rect">
          <a:avLst/>
        </a:prstGeom>
        <a:solidFill>
          <a:schemeClr val="accent1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140" b="1" kern="1200" smtClean="0"/>
            <a:t>社保规则设置</a:t>
          </a:r>
          <a:endParaRPr lang="zh-CN" altLang="en-US" sz="1100" b="1" kern="1200"/>
        </a:p>
      </dsp:txBody>
      <dsp:txXfrm>
        <a:off x="689986" y="3986231"/>
        <a:ext cx="1697180" cy="559634"/>
      </dsp:txXfrm>
    </dsp:sp>
    <dsp:sp modelId="{9EFC5EC5-1ABE-4EB7-AF5D-0A2E5423D1C2}">
      <dsp:nvSpPr>
        <dsp:cNvPr id="28" name=""/>
        <dsp:cNvSpPr/>
      </dsp:nvSpPr>
      <dsp:spPr>
        <a:xfrm>
          <a:off x="2875971" y="795414"/>
          <a:ext cx="1478520" cy="559634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140" b="1" kern="1200" smtClean="0"/>
            <a:t>社保福利专员</a:t>
          </a:r>
          <a:endParaRPr lang="zh-CN" altLang="en-US" sz="1100" b="1" kern="1200"/>
        </a:p>
      </dsp:txBody>
      <dsp:txXfrm>
        <a:off x="2875971" y="795414"/>
        <a:ext cx="1478520" cy="559634"/>
      </dsp:txXfrm>
    </dsp:sp>
    <dsp:sp modelId="{4DDFB647-9C03-47A4-9A4B-57597D95F615}">
      <dsp:nvSpPr>
        <dsp:cNvPr id="29" name=""/>
        <dsp:cNvSpPr/>
      </dsp:nvSpPr>
      <dsp:spPr>
        <a:xfrm>
          <a:off x="3363449" y="1590095"/>
          <a:ext cx="1697180" cy="559634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140" b="1" kern="1200" smtClean="0"/>
            <a:t>员工社保信息维护</a:t>
          </a:r>
          <a:endParaRPr lang="zh-CN" altLang="en-US" sz="1100" b="1" kern="1200"/>
        </a:p>
      </dsp:txBody>
      <dsp:txXfrm>
        <a:off x="3363449" y="1590095"/>
        <a:ext cx="1697180" cy="559634"/>
      </dsp:txXfrm>
    </dsp:sp>
    <dsp:sp modelId="{3E176028-3B26-4B87-97D4-BBC2F7B2E13C}">
      <dsp:nvSpPr>
        <dsp:cNvPr id="30" name=""/>
        <dsp:cNvSpPr/>
      </dsp:nvSpPr>
      <dsp:spPr>
        <a:xfrm>
          <a:off x="3363449" y="2384776"/>
          <a:ext cx="1697180" cy="559634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140" b="1" kern="1200" smtClean="0"/>
            <a:t>社保缴交请款审批</a:t>
          </a:r>
          <a:endParaRPr lang="zh-CN" altLang="en-US" sz="1100" b="1" kern="1200"/>
        </a:p>
      </dsp:txBody>
      <dsp:txXfrm>
        <a:off x="3363449" y="2384776"/>
        <a:ext cx="1697180" cy="559634"/>
      </dsp:txXfrm>
    </dsp:sp>
    <dsp:sp modelId="{D43230DA-7544-421A-957A-B54B34C65AE3}">
      <dsp:nvSpPr>
        <dsp:cNvPr id="31" name=""/>
        <dsp:cNvSpPr/>
      </dsp:nvSpPr>
      <dsp:spPr>
        <a:xfrm>
          <a:off x="3363449" y="3179457"/>
          <a:ext cx="1697180" cy="559634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140" b="1" kern="1200" smtClean="0"/>
            <a:t>社保账务核对</a:t>
          </a:r>
          <a:endParaRPr lang="zh-CN" altLang="en-US" sz="1100" b="1" kern="1200"/>
        </a:p>
      </dsp:txBody>
      <dsp:txXfrm>
        <a:off x="3363449" y="3179457"/>
        <a:ext cx="1697180" cy="559634"/>
      </dsp:txXfrm>
    </dsp:sp>
    <dsp:sp modelId="{69DD7A22-83C1-424F-BD9E-32CDCC594F3E}">
      <dsp:nvSpPr>
        <dsp:cNvPr id="32" name=""/>
        <dsp:cNvSpPr/>
      </dsp:nvSpPr>
      <dsp:spPr>
        <a:xfrm>
          <a:off x="3363449" y="3974138"/>
          <a:ext cx="1697180" cy="559634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140" b="1" kern="1200" smtClean="0"/>
            <a:t>社保相关单据审批</a:t>
          </a:r>
          <a:endParaRPr lang="zh-CN" altLang="en-US" sz="1100" b="1" kern="1200"/>
        </a:p>
      </dsp:txBody>
      <dsp:txXfrm>
        <a:off x="3363449" y="3974138"/>
        <a:ext cx="1697180" cy="559634"/>
      </dsp:txXfrm>
    </dsp:sp>
    <dsp:sp modelId="{0C53A779-BEB0-4870-B747-56F196EF4B39}">
      <dsp:nvSpPr>
        <dsp:cNvPr id="33" name=""/>
        <dsp:cNvSpPr/>
      </dsp:nvSpPr>
      <dsp:spPr>
        <a:xfrm>
          <a:off x="5753211" y="795414"/>
          <a:ext cx="1711093" cy="559634"/>
        </a:xfrm>
        <a:prstGeom prst="rect">
          <a:avLst/>
        </a:prstGeom>
        <a:solidFill>
          <a:srgbClr val="00B050">
            <a:alpha val="7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140" b="1" kern="1200" smtClean="0"/>
            <a:t>财务专员</a:t>
          </a:r>
          <a:endParaRPr lang="zh-CN" altLang="en-US" sz="1100" b="1" kern="1200"/>
        </a:p>
      </dsp:txBody>
      <dsp:txXfrm>
        <a:off x="5753211" y="795414"/>
        <a:ext cx="1711093" cy="559634"/>
      </dsp:txXfrm>
    </dsp:sp>
    <dsp:sp modelId="{A51B91EA-3591-4639-AA6C-002BC9A43957}">
      <dsp:nvSpPr>
        <dsp:cNvPr id="34" name=""/>
        <dsp:cNvSpPr/>
      </dsp:nvSpPr>
      <dsp:spPr>
        <a:xfrm>
          <a:off x="6239343" y="1590095"/>
          <a:ext cx="1697180" cy="559634"/>
        </a:xfrm>
        <a:prstGeom prst="rect">
          <a:avLst/>
        </a:prstGeom>
        <a:solidFill>
          <a:srgbClr val="00B050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140" b="1" kern="1200" smtClean="0"/>
            <a:t>社保请款单审核（</a:t>
          </a:r>
          <a:r>
            <a:rPr lang="en-US" altLang="zh-CN" sz="1140" b="1" kern="1200" smtClean="0"/>
            <a:t>EA</a:t>
          </a:r>
          <a:r>
            <a:rPr lang="zh-CN" altLang="en-US" sz="1140" b="1" kern="1200" smtClean="0"/>
            <a:t>）</a:t>
          </a:r>
          <a:endParaRPr lang="zh-CN" altLang="en-US" sz="1100" b="1" kern="1200"/>
        </a:p>
      </dsp:txBody>
      <dsp:txXfrm>
        <a:off x="6239343" y="1590095"/>
        <a:ext cx="1697180" cy="559634"/>
      </dsp:txXfrm>
    </dsp:sp>
    <dsp:sp modelId="{C5A80259-CA15-4AE9-93C7-0F172686C53D}">
      <dsp:nvSpPr>
        <dsp:cNvPr id="35" name=""/>
        <dsp:cNvSpPr/>
      </dsp:nvSpPr>
      <dsp:spPr>
        <a:xfrm>
          <a:off x="6252081" y="2384776"/>
          <a:ext cx="1697180" cy="559634"/>
        </a:xfrm>
        <a:prstGeom prst="rect">
          <a:avLst/>
        </a:prstGeom>
        <a:solidFill>
          <a:srgbClr val="00B050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140" b="1" kern="1200" smtClean="0"/>
            <a:t>社保账务核对（</a:t>
          </a:r>
          <a:r>
            <a:rPr lang="en-US" altLang="zh-CN" sz="1140" b="1" kern="1200" smtClean="0"/>
            <a:t>JDE</a:t>
          </a:r>
          <a:r>
            <a:rPr lang="zh-CN" altLang="en-US" sz="1140" b="1" kern="1200" smtClean="0"/>
            <a:t>）</a:t>
          </a:r>
          <a:endParaRPr lang="zh-CN" altLang="en-US" sz="1100" b="1" kern="1200"/>
        </a:p>
      </dsp:txBody>
      <dsp:txXfrm>
        <a:off x="6252081" y="2384776"/>
        <a:ext cx="1697180" cy="559634"/>
      </dsp:txXfrm>
    </dsp:sp>
    <dsp:sp modelId="{4F096C2A-1BF1-404B-94DA-620E203EFD49}">
      <dsp:nvSpPr>
        <dsp:cNvPr id="36" name=""/>
        <dsp:cNvSpPr/>
      </dsp:nvSpPr>
      <dsp:spPr>
        <a:xfrm>
          <a:off x="6252081" y="3179457"/>
          <a:ext cx="1697180" cy="559634"/>
        </a:xfrm>
        <a:prstGeom prst="rect">
          <a:avLst/>
        </a:prstGeom>
        <a:solidFill>
          <a:srgbClr val="00B050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140" b="1" kern="1200" smtClean="0"/>
            <a:t>坏账冲销审核（</a:t>
          </a:r>
          <a:r>
            <a:rPr lang="en-US" altLang="zh-CN" sz="1140" b="1" kern="1200" smtClean="0"/>
            <a:t>EA</a:t>
          </a:r>
          <a:r>
            <a:rPr lang="zh-CN" altLang="en-US" sz="1140" b="1" kern="1200" smtClean="0"/>
            <a:t>）</a:t>
          </a:r>
          <a:endParaRPr lang="zh-CN" altLang="en-US" sz="1100" b="1" kern="1200"/>
        </a:p>
      </dsp:txBody>
      <dsp:txXfrm>
        <a:off x="6252081" y="3179457"/>
        <a:ext cx="1697180" cy="559634"/>
      </dsp:txXfrm>
    </dsp:sp>
    <dsp:sp modelId="{75409B1E-964A-481A-A820-6D338599C519}">
      <dsp:nvSpPr>
        <dsp:cNvPr id="37" name=""/>
        <dsp:cNvSpPr/>
      </dsp:nvSpPr>
      <dsp:spPr>
        <a:xfrm>
          <a:off x="6252081" y="3974138"/>
          <a:ext cx="1697180" cy="559634"/>
        </a:xfrm>
        <a:prstGeom prst="rect">
          <a:avLst/>
        </a:prstGeom>
        <a:solidFill>
          <a:srgbClr val="00B050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140" b="1" kern="1200" smtClean="0"/>
            <a:t>多缴款退回审核（</a:t>
          </a:r>
          <a:r>
            <a:rPr lang="en-US" altLang="zh-CN" sz="1140" b="1" kern="1200" smtClean="0"/>
            <a:t>EA</a:t>
          </a:r>
          <a:r>
            <a:rPr lang="zh-CN" altLang="en-US" sz="1140" b="1" kern="1200" smtClean="0"/>
            <a:t>）</a:t>
          </a:r>
          <a:endParaRPr lang="zh-CN" altLang="en-US" sz="1100" b="1" kern="1200"/>
        </a:p>
      </dsp:txBody>
      <dsp:txXfrm>
        <a:off x="6252081" y="3974138"/>
        <a:ext cx="1697180" cy="559634"/>
      </dsp:txXfrm>
    </dsp:sp>
  </dsp:spTree>
</dsp:drawing>
</file>

<file path=ppt/diagrams/drawing4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6" name=""/>
      <dsp:cNvGrpSpPr/>
    </dsp:nvGrpSpPr>
    <dsp:grpSpPr/>
    <dsp:sp modelId="{6222F5A6-B8C6-4D87-AFAA-61C0C06AFD6F}">
      <dsp:nvSpPr>
        <dsp:cNvPr id="7" name=""/>
        <dsp:cNvSpPr/>
      </dsp:nvSpPr>
      <dsp:spPr>
        <a:xfrm>
          <a:off x="6410355" y="1346149"/>
          <a:ext cx="130545" cy="2114160"/>
        </a:xfrm>
        <a:custGeom>
          <a:rect l="0" t="0" r="0" b="0"/>
          <a:pathLst>
            <a:path>
              <a:moveTo>
                <a:pt x="0" y="0"/>
              </a:moveTo>
              <a:lnTo>
                <a:pt x="0" y="2114160"/>
              </a:lnTo>
              <a:lnTo>
                <a:pt x="130545" y="2114160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937CB9CC-2A7D-4898-881A-56F4B461D091}">
      <dsp:nvSpPr>
        <dsp:cNvPr id="8" name=""/>
        <dsp:cNvSpPr/>
      </dsp:nvSpPr>
      <dsp:spPr>
        <a:xfrm>
          <a:off x="6410355" y="1346149"/>
          <a:ext cx="130545" cy="462831"/>
        </a:xfrm>
        <a:custGeom>
          <a:rect l="0" t="0" r="0" b="0"/>
          <a:pathLst>
            <a:path>
              <a:moveTo>
                <a:pt x="0" y="0"/>
              </a:moveTo>
              <a:lnTo>
                <a:pt x="0" y="462831"/>
              </a:lnTo>
              <a:lnTo>
                <a:pt x="130545" y="462831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AF695F73-EFBA-40E2-A9DF-0C65B6E6589C}">
      <dsp:nvSpPr>
        <dsp:cNvPr id="9" name=""/>
        <dsp:cNvSpPr/>
      </dsp:nvSpPr>
      <dsp:spPr>
        <a:xfrm>
          <a:off x="6410355" y="1346149"/>
          <a:ext cx="151841" cy="1231725"/>
        </a:xfrm>
        <a:custGeom>
          <a:rect l="0" t="0" r="0" b="0"/>
          <a:pathLst>
            <a:path>
              <a:moveTo>
                <a:pt x="0" y="0"/>
              </a:moveTo>
              <a:lnTo>
                <a:pt x="0" y="1231725"/>
              </a:lnTo>
              <a:lnTo>
                <a:pt x="151841" y="1231725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B30D9240-FE9F-4E2C-A4B6-371B5AA1357E}">
      <dsp:nvSpPr>
        <dsp:cNvPr id="10" name=""/>
        <dsp:cNvSpPr/>
      </dsp:nvSpPr>
      <dsp:spPr>
        <a:xfrm>
          <a:off x="3689811" y="546152"/>
          <a:ext cx="3167862" cy="160424"/>
        </a:xfrm>
        <a:custGeom>
          <a:rect l="0" t="0" r="0" b="0"/>
          <a:pathLst>
            <a:path>
              <a:moveTo>
                <a:pt x="0" y="0"/>
              </a:moveTo>
              <a:lnTo>
                <a:pt x="0" y="81411"/>
              </a:lnTo>
              <a:lnTo>
                <a:pt x="3167862" y="81411"/>
              </a:lnTo>
              <a:lnTo>
                <a:pt x="3167862" y="160424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AF74E9F5-9111-4CDC-B3DD-464E622207CD}">
      <dsp:nvSpPr>
        <dsp:cNvPr id="11" name=""/>
        <dsp:cNvSpPr/>
      </dsp:nvSpPr>
      <dsp:spPr>
        <a:xfrm>
          <a:off x="4304543" y="1346149"/>
          <a:ext cx="129032" cy="2664790"/>
        </a:xfrm>
        <a:custGeom>
          <a:rect l="0" t="0" r="0" b="0"/>
          <a:pathLst>
            <a:path>
              <a:moveTo>
                <a:pt x="0" y="0"/>
              </a:moveTo>
              <a:lnTo>
                <a:pt x="0" y="2664790"/>
              </a:lnTo>
              <a:lnTo>
                <a:pt x="129032" y="2664790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A3F72450-CAE1-4ABA-93F8-1C4FF238ED10}">
      <dsp:nvSpPr>
        <dsp:cNvPr id="12" name=""/>
        <dsp:cNvSpPr/>
      </dsp:nvSpPr>
      <dsp:spPr>
        <a:xfrm>
          <a:off x="4304543" y="1346149"/>
          <a:ext cx="129032" cy="1964329"/>
        </a:xfrm>
        <a:custGeom>
          <a:rect l="0" t="0" r="0" b="0"/>
          <a:pathLst>
            <a:path>
              <a:moveTo>
                <a:pt x="0" y="0"/>
              </a:moveTo>
              <a:lnTo>
                <a:pt x="0" y="1964329"/>
              </a:lnTo>
              <a:lnTo>
                <a:pt x="129032" y="1964329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B3BAB91B-BD51-4876-81FC-9BBD3CEB8ABB}">
      <dsp:nvSpPr>
        <dsp:cNvPr id="13" name=""/>
        <dsp:cNvSpPr/>
      </dsp:nvSpPr>
      <dsp:spPr>
        <a:xfrm>
          <a:off x="4304543" y="1346149"/>
          <a:ext cx="129032" cy="1206520"/>
        </a:xfrm>
        <a:custGeom>
          <a:rect l="0" t="0" r="0" b="0"/>
          <a:pathLst>
            <a:path>
              <a:moveTo>
                <a:pt x="0" y="0"/>
              </a:moveTo>
              <a:lnTo>
                <a:pt x="0" y="1206520"/>
              </a:lnTo>
              <a:lnTo>
                <a:pt x="129032" y="1206520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05CB84E7-2B47-4776-B510-2C4E0C1EDD8A}">
      <dsp:nvSpPr>
        <dsp:cNvPr id="14" name=""/>
        <dsp:cNvSpPr/>
      </dsp:nvSpPr>
      <dsp:spPr>
        <a:xfrm>
          <a:off x="4304543" y="1346149"/>
          <a:ext cx="129032" cy="448710"/>
        </a:xfrm>
        <a:custGeom>
          <a:rect l="0" t="0" r="0" b="0"/>
          <a:pathLst>
            <a:path>
              <a:moveTo>
                <a:pt x="0" y="0"/>
              </a:moveTo>
              <a:lnTo>
                <a:pt x="0" y="448710"/>
              </a:lnTo>
              <a:lnTo>
                <a:pt x="129032" y="448710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F0B5F742-C165-41F9-A95E-1EE52A938E56}">
      <dsp:nvSpPr>
        <dsp:cNvPr id="15" name=""/>
        <dsp:cNvSpPr/>
      </dsp:nvSpPr>
      <dsp:spPr>
        <a:xfrm>
          <a:off x="3689811" y="546152"/>
          <a:ext cx="1127057" cy="160424"/>
        </a:xfrm>
        <a:custGeom>
          <a:rect l="0" t="0" r="0" b="0"/>
          <a:pathLst>
            <a:path>
              <a:moveTo>
                <a:pt x="0" y="0"/>
              </a:moveTo>
              <a:lnTo>
                <a:pt x="0" y="81411"/>
              </a:lnTo>
              <a:lnTo>
                <a:pt x="1127057" y="81411"/>
              </a:lnTo>
              <a:lnTo>
                <a:pt x="1127057" y="160424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2827A090-6BB3-46C4-A43D-F40512307DF4}">
      <dsp:nvSpPr>
        <dsp:cNvPr id="16" name=""/>
        <dsp:cNvSpPr/>
      </dsp:nvSpPr>
      <dsp:spPr>
        <a:xfrm>
          <a:off x="2215084" y="1346149"/>
          <a:ext cx="123203" cy="3386991"/>
        </a:xfrm>
        <a:custGeom>
          <a:rect l="0" t="0" r="0" b="0"/>
          <a:pathLst>
            <a:path>
              <a:moveTo>
                <a:pt x="0" y="0"/>
              </a:moveTo>
              <a:lnTo>
                <a:pt x="0" y="3386991"/>
              </a:lnTo>
              <a:lnTo>
                <a:pt x="123203" y="3386991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2CBBC5E8-D444-40E9-B562-C7AB0111165A}">
      <dsp:nvSpPr>
        <dsp:cNvPr id="17" name=""/>
        <dsp:cNvSpPr/>
      </dsp:nvSpPr>
      <dsp:spPr>
        <a:xfrm>
          <a:off x="2215084" y="1346149"/>
          <a:ext cx="147042" cy="2637416"/>
        </a:xfrm>
        <a:custGeom>
          <a:rect l="0" t="0" r="0" b="0"/>
          <a:pathLst>
            <a:path>
              <a:moveTo>
                <a:pt x="0" y="0"/>
              </a:moveTo>
              <a:lnTo>
                <a:pt x="0" y="2637416"/>
              </a:lnTo>
              <a:lnTo>
                <a:pt x="147042" y="2637416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DD2943AA-8E3A-49E5-91EB-391926EC9F78}">
      <dsp:nvSpPr>
        <dsp:cNvPr id="18" name=""/>
        <dsp:cNvSpPr/>
      </dsp:nvSpPr>
      <dsp:spPr>
        <a:xfrm>
          <a:off x="2215084" y="1346149"/>
          <a:ext cx="147042" cy="1907671"/>
        </a:xfrm>
        <a:custGeom>
          <a:rect l="0" t="0" r="0" b="0"/>
          <a:pathLst>
            <a:path>
              <a:moveTo>
                <a:pt x="0" y="0"/>
              </a:moveTo>
              <a:lnTo>
                <a:pt x="0" y="1907671"/>
              </a:lnTo>
              <a:lnTo>
                <a:pt x="147042" y="1907671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B2EEE9B8-DC3A-4DDC-9358-7A6588E02F3F}">
      <dsp:nvSpPr>
        <dsp:cNvPr id="19" name=""/>
        <dsp:cNvSpPr/>
      </dsp:nvSpPr>
      <dsp:spPr>
        <a:xfrm>
          <a:off x="2215084" y="1346149"/>
          <a:ext cx="147042" cy="1188106"/>
        </a:xfrm>
        <a:custGeom>
          <a:rect l="0" t="0" r="0" b="0"/>
          <a:pathLst>
            <a:path>
              <a:moveTo>
                <a:pt x="0" y="0"/>
              </a:moveTo>
              <a:lnTo>
                <a:pt x="0" y="1188106"/>
              </a:lnTo>
              <a:lnTo>
                <a:pt x="147042" y="1188106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EB324D00-F604-4368-BB60-ACD5B1F9DC6E}">
      <dsp:nvSpPr>
        <dsp:cNvPr id="20" name=""/>
        <dsp:cNvSpPr/>
      </dsp:nvSpPr>
      <dsp:spPr>
        <a:xfrm>
          <a:off x="2215084" y="1346149"/>
          <a:ext cx="147049" cy="448710"/>
        </a:xfrm>
        <a:custGeom>
          <a:rect l="0" t="0" r="0" b="0"/>
          <a:pathLst>
            <a:path>
              <a:moveTo>
                <a:pt x="0" y="0"/>
              </a:moveTo>
              <a:lnTo>
                <a:pt x="0" y="448710"/>
              </a:lnTo>
              <a:lnTo>
                <a:pt x="147049" y="448710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A397834E-B4BA-4EC8-875D-2381CC07CC9F}">
      <dsp:nvSpPr>
        <dsp:cNvPr id="21" name=""/>
        <dsp:cNvSpPr/>
      </dsp:nvSpPr>
      <dsp:spPr>
        <a:xfrm>
          <a:off x="2722501" y="546152"/>
          <a:ext cx="967310" cy="160424"/>
        </a:xfrm>
        <a:custGeom>
          <a:rect l="0" t="0" r="0" b="0"/>
          <a:pathLst>
            <a:path>
              <a:moveTo>
                <a:pt x="967310" y="0"/>
              </a:moveTo>
              <a:lnTo>
                <a:pt x="967310" y="81411"/>
              </a:lnTo>
              <a:lnTo>
                <a:pt x="0" y="81411"/>
              </a:lnTo>
              <a:lnTo>
                <a:pt x="0" y="160424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227DAAEF-4F51-492B-AE58-F86F4EFFFE73}">
      <dsp:nvSpPr>
        <dsp:cNvPr id="22" name=""/>
        <dsp:cNvSpPr/>
      </dsp:nvSpPr>
      <dsp:spPr>
        <a:xfrm>
          <a:off x="109960" y="1346149"/>
          <a:ext cx="103526" cy="3401326"/>
        </a:xfrm>
        <a:custGeom>
          <a:rect l="0" t="0" r="0" b="0"/>
          <a:pathLst>
            <a:path>
              <a:moveTo>
                <a:pt x="0" y="0"/>
              </a:moveTo>
              <a:lnTo>
                <a:pt x="0" y="3401326"/>
              </a:lnTo>
              <a:lnTo>
                <a:pt x="103526" y="3401326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CDE46F15-DF11-4340-91FF-B27B0ED15F8F}">
      <dsp:nvSpPr>
        <dsp:cNvPr id="23" name=""/>
        <dsp:cNvSpPr/>
      </dsp:nvSpPr>
      <dsp:spPr>
        <a:xfrm>
          <a:off x="109960" y="1346149"/>
          <a:ext cx="103526" cy="2661931"/>
        </a:xfrm>
        <a:custGeom>
          <a:rect l="0" t="0" r="0" b="0"/>
          <a:pathLst>
            <a:path>
              <a:moveTo>
                <a:pt x="0" y="0"/>
              </a:moveTo>
              <a:lnTo>
                <a:pt x="0" y="2661931"/>
              </a:lnTo>
              <a:lnTo>
                <a:pt x="103526" y="2661931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30D3AD0D-570D-4716-8E57-9C5E860AE176}">
      <dsp:nvSpPr>
        <dsp:cNvPr id="24" name=""/>
        <dsp:cNvSpPr/>
      </dsp:nvSpPr>
      <dsp:spPr>
        <a:xfrm>
          <a:off x="109960" y="1346149"/>
          <a:ext cx="103526" cy="1922535"/>
        </a:xfrm>
        <a:custGeom>
          <a:rect l="0" t="0" r="0" b="0"/>
          <a:pathLst>
            <a:path>
              <a:moveTo>
                <a:pt x="0" y="0"/>
              </a:moveTo>
              <a:lnTo>
                <a:pt x="0" y="1922535"/>
              </a:lnTo>
              <a:lnTo>
                <a:pt x="103526" y="1922535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48F7EC5F-24BC-461B-AFAC-E4D2A8EE41E8}">
      <dsp:nvSpPr>
        <dsp:cNvPr id="25" name=""/>
        <dsp:cNvSpPr/>
      </dsp:nvSpPr>
      <dsp:spPr>
        <a:xfrm>
          <a:off x="109960" y="1346149"/>
          <a:ext cx="103526" cy="1185623"/>
        </a:xfrm>
        <a:custGeom>
          <a:rect l="0" t="0" r="0" b="0"/>
          <a:pathLst>
            <a:path>
              <a:moveTo>
                <a:pt x="0" y="0"/>
              </a:moveTo>
              <a:lnTo>
                <a:pt x="0" y="1185623"/>
              </a:lnTo>
              <a:lnTo>
                <a:pt x="103526" y="1185623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876A1046-2815-4276-9150-E078E96E6FC7}">
      <dsp:nvSpPr>
        <dsp:cNvPr id="26" name=""/>
        <dsp:cNvSpPr/>
      </dsp:nvSpPr>
      <dsp:spPr>
        <a:xfrm>
          <a:off x="109960" y="1346149"/>
          <a:ext cx="103526" cy="448710"/>
        </a:xfrm>
        <a:custGeom>
          <a:rect l="0" t="0" r="0" b="0"/>
          <a:pathLst>
            <a:path>
              <a:moveTo>
                <a:pt x="0" y="0"/>
              </a:moveTo>
              <a:lnTo>
                <a:pt x="0" y="448710"/>
              </a:lnTo>
              <a:lnTo>
                <a:pt x="103526" y="448710"/>
              </a:lnTo>
            </a:path>
          </a:pathLst>
        </a:custGeom>
        <a:noFill/>
        <a:ln w="25400" cap="flat" cmpd="sng" algn="ctr">
          <a:solidFill>
            <a:schemeClr val="accent2">
              <a:tint val="7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C8210443-A058-4B14-AAF5-4BEC3FA336E8}">
      <dsp:nvSpPr>
        <dsp:cNvPr id="27" name=""/>
        <dsp:cNvSpPr/>
      </dsp:nvSpPr>
      <dsp:spPr>
        <a:xfrm>
          <a:off x="549802" y="546152"/>
          <a:ext cx="3140009" cy="160424"/>
        </a:xfrm>
        <a:custGeom>
          <a:rect l="0" t="0" r="0" b="0"/>
          <a:pathLst>
            <a:path>
              <a:moveTo>
                <a:pt x="3140009" y="0"/>
              </a:moveTo>
              <a:lnTo>
                <a:pt x="3140009" y="81411"/>
              </a:lnTo>
              <a:lnTo>
                <a:pt x="0" y="81411"/>
              </a:lnTo>
              <a:lnTo>
                <a:pt x="0" y="160424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7948662D-2403-4AA5-BBFB-789BB5E9623D}">
      <dsp:nvSpPr>
        <dsp:cNvPr id="28" name=""/>
        <dsp:cNvSpPr/>
      </dsp:nvSpPr>
      <dsp:spPr>
        <a:xfrm>
          <a:off x="2852488" y="0"/>
          <a:ext cx="1674645" cy="546152"/>
        </a:xfrm>
        <a:prstGeom prst="rect">
          <a:avLst/>
        </a:prstGeom>
        <a:solidFill>
          <a:srgbClr val="0070C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400" b="1" kern="1200" smtClean="0"/>
            <a:t>Site Support</a:t>
          </a:r>
          <a:endParaRPr lang="zh-CN" altLang="en-US" sz="1400" b="1" kern="1200"/>
        </a:p>
      </dsp:txBody>
      <dsp:txXfrm>
        <a:off x="2852488" y="0"/>
        <a:ext cx="1674645" cy="546152"/>
      </dsp:txXfrm>
    </dsp:sp>
    <dsp:sp modelId="{CC1FDFE2-6B36-4282-8C89-F9F925BD583C}">
      <dsp:nvSpPr>
        <dsp:cNvPr id="29" name=""/>
        <dsp:cNvSpPr/>
      </dsp:nvSpPr>
      <dsp:spPr>
        <a:xfrm>
          <a:off x="0" y="706577"/>
          <a:ext cx="1099604" cy="639572"/>
        </a:xfrm>
        <a:prstGeom prst="rect">
          <a:avLst/>
        </a:prstGeom>
        <a:solidFill>
          <a:srgbClr val="006600">
            <a:alpha val="7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090" b="1" kern="1200" smtClean="0"/>
            <a:t>Site HR</a:t>
          </a:r>
          <a:endParaRPr lang="zh-CN" altLang="en-US" sz="1050" b="1" kern="1200"/>
        </a:p>
      </dsp:txBody>
      <dsp:txXfrm>
        <a:off x="0" y="706577"/>
        <a:ext cx="1099604" cy="639572"/>
      </dsp:txXfrm>
    </dsp:sp>
    <dsp:sp modelId="{A30D96C1-4B81-4E7A-ABC5-4D8AE024F046}">
      <dsp:nvSpPr>
        <dsp:cNvPr id="30" name=""/>
        <dsp:cNvSpPr/>
      </dsp:nvSpPr>
      <dsp:spPr>
        <a:xfrm>
          <a:off x="213486" y="1504175"/>
          <a:ext cx="1683088" cy="581369"/>
        </a:xfrm>
        <a:prstGeom prst="rect">
          <a:avLst/>
        </a:prstGeom>
        <a:solidFill>
          <a:srgbClr val="006600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增减异动名单审核、申报及结果维护</a:t>
          </a:r>
          <a:endParaRPr lang="zh-CN" altLang="en-US" sz="1050" b="1" kern="1200"/>
        </a:p>
      </dsp:txBody>
      <dsp:txXfrm>
        <a:off x="213486" y="1504175"/>
        <a:ext cx="1683088" cy="581369"/>
      </dsp:txXfrm>
    </dsp:sp>
    <dsp:sp modelId="{93B53218-B60C-4DAD-9F0A-660F0B992C73}">
      <dsp:nvSpPr>
        <dsp:cNvPr id="31" name=""/>
        <dsp:cNvSpPr/>
      </dsp:nvSpPr>
      <dsp:spPr>
        <a:xfrm>
          <a:off x="213486" y="2243571"/>
          <a:ext cx="1683088" cy="576403"/>
        </a:xfrm>
        <a:prstGeom prst="rect">
          <a:avLst/>
        </a:prstGeom>
        <a:solidFill>
          <a:srgbClr val="006600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调基名单审核、申报及结果维护</a:t>
          </a:r>
          <a:endParaRPr lang="zh-CN" altLang="en-US" sz="1050" b="1" kern="1200"/>
        </a:p>
      </dsp:txBody>
      <dsp:txXfrm>
        <a:off x="213486" y="2243571"/>
        <a:ext cx="1683088" cy="576403"/>
      </dsp:txXfrm>
    </dsp:sp>
    <dsp:sp modelId="{7D905A50-F20B-40AC-A3EC-FD27A6D79806}">
      <dsp:nvSpPr>
        <dsp:cNvPr id="32" name=""/>
        <dsp:cNvSpPr/>
      </dsp:nvSpPr>
      <dsp:spPr>
        <a:xfrm>
          <a:off x="213486" y="2978000"/>
          <a:ext cx="1683088" cy="581369"/>
        </a:xfrm>
        <a:prstGeom prst="rect">
          <a:avLst/>
        </a:prstGeom>
        <a:solidFill>
          <a:srgbClr val="006600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社保请款明细核对、请款单制作</a:t>
          </a:r>
          <a:endParaRPr lang="zh-CN" altLang="en-US" sz="1050" b="1" kern="1200"/>
        </a:p>
      </dsp:txBody>
      <dsp:txXfrm>
        <a:off x="213486" y="2978000"/>
        <a:ext cx="1683088" cy="581369"/>
      </dsp:txXfrm>
    </dsp:sp>
    <dsp:sp modelId="{A2B368DA-7504-4F39-BAEB-1778C0BA4739}">
      <dsp:nvSpPr>
        <dsp:cNvPr id="33" name=""/>
        <dsp:cNvSpPr/>
      </dsp:nvSpPr>
      <dsp:spPr>
        <a:xfrm>
          <a:off x="213486" y="3717395"/>
          <a:ext cx="1683088" cy="581369"/>
        </a:xfrm>
        <a:prstGeom prst="rect">
          <a:avLst/>
        </a:prstGeom>
        <a:solidFill>
          <a:srgbClr val="006600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社保账务处理（坏账</a:t>
          </a:r>
          <a:r>
            <a:rPr lang="en-US" altLang="zh-CN" sz="1090" b="1" kern="1200" smtClean="0"/>
            <a:t>/</a:t>
          </a:r>
          <a:r>
            <a:rPr lang="zh-CN" altLang="en-US" sz="1090" b="1" kern="1200" smtClean="0"/>
            <a:t>多缴款）</a:t>
          </a:r>
          <a:endParaRPr lang="zh-CN" altLang="en-US" sz="1050" b="1" kern="1200"/>
        </a:p>
      </dsp:txBody>
      <dsp:txXfrm>
        <a:off x="213486" y="3717395"/>
        <a:ext cx="1683088" cy="581369"/>
      </dsp:txXfrm>
    </dsp:sp>
    <dsp:sp modelId="{E7713BF8-B86C-44BC-8F89-0852777FD73C}">
      <dsp:nvSpPr>
        <dsp:cNvPr id="34" name=""/>
        <dsp:cNvSpPr/>
      </dsp:nvSpPr>
      <dsp:spPr>
        <a:xfrm>
          <a:off x="213486" y="4456791"/>
          <a:ext cx="1683088" cy="581369"/>
        </a:xfrm>
        <a:prstGeom prst="rect">
          <a:avLst/>
        </a:prstGeom>
        <a:solidFill>
          <a:srgbClr val="006600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社保事务</a:t>
          </a:r>
          <a:r>
            <a:rPr lang="en-US" altLang="zh-CN" sz="1090" b="1" kern="1200" smtClean="0"/>
            <a:t>/</a:t>
          </a:r>
          <a:r>
            <a:rPr lang="zh-CN" altLang="en-US" sz="1090" b="1" kern="1200" smtClean="0"/>
            <a:t>待遇管理</a:t>
          </a:r>
          <a:endParaRPr lang="zh-CN" altLang="en-US" sz="1050" b="1" kern="1200"/>
        </a:p>
      </dsp:txBody>
      <dsp:txXfrm>
        <a:off x="213486" y="4456791"/>
        <a:ext cx="1683088" cy="581369"/>
      </dsp:txXfrm>
    </dsp:sp>
    <dsp:sp modelId="{F2102847-D4E2-464D-983F-E7234E19D380}">
      <dsp:nvSpPr>
        <dsp:cNvPr id="35" name=""/>
        <dsp:cNvSpPr/>
      </dsp:nvSpPr>
      <dsp:spPr>
        <a:xfrm>
          <a:off x="2088230" y="706577"/>
          <a:ext cx="1268541" cy="639572"/>
        </a:xfrm>
        <a:prstGeom prst="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行政专员</a:t>
          </a:r>
          <a:endParaRPr lang="zh-CN" altLang="en-US" sz="1050" b="1" kern="1200"/>
        </a:p>
      </dsp:txBody>
      <dsp:txXfrm>
        <a:off x="2088230" y="706577"/>
        <a:ext cx="1268541" cy="639572"/>
      </dsp:txXfrm>
    </dsp:sp>
    <dsp:sp modelId="{8DC6C0A9-4A35-411B-847D-3F0902D89194}">
      <dsp:nvSpPr>
        <dsp:cNvPr id="36" name=""/>
        <dsp:cNvSpPr/>
      </dsp:nvSpPr>
      <dsp:spPr>
        <a:xfrm>
          <a:off x="2362134" y="1504175"/>
          <a:ext cx="1683088" cy="581369"/>
        </a:xfrm>
        <a:prstGeom prst="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090" b="1" kern="1200" smtClean="0"/>
            <a:t>CMS</a:t>
          </a:r>
          <a:r>
            <a:rPr lang="zh-CN" altLang="en-US" sz="1090" b="1" kern="1200" smtClean="0"/>
            <a:t>餐厅名单上传</a:t>
          </a:r>
          <a:endParaRPr lang="zh-CN" altLang="en-US" sz="1050" b="1" kern="1200"/>
        </a:p>
      </dsp:txBody>
      <dsp:txXfrm>
        <a:off x="2362134" y="1504175"/>
        <a:ext cx="1683088" cy="581369"/>
      </dsp:txXfrm>
    </dsp:sp>
    <dsp:sp modelId="{1EF0E0A0-2CE8-4E30-BF56-02181EFCA109}">
      <dsp:nvSpPr>
        <dsp:cNvPr id="37" name=""/>
        <dsp:cNvSpPr/>
      </dsp:nvSpPr>
      <dsp:spPr>
        <a:xfrm>
          <a:off x="2362127" y="2243571"/>
          <a:ext cx="1683088" cy="581369"/>
        </a:xfrm>
        <a:prstGeom prst="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增减异动名单审核、申报及结果维护</a:t>
          </a:r>
          <a:endParaRPr lang="zh-CN" altLang="en-US" sz="1050" b="1" kern="1200"/>
        </a:p>
      </dsp:txBody>
      <dsp:txXfrm>
        <a:off x="2362127" y="2243571"/>
        <a:ext cx="1683088" cy="581369"/>
      </dsp:txXfrm>
    </dsp:sp>
    <dsp:sp modelId="{9F3A8464-45F3-402C-B4DA-C8E30EF8103A}">
      <dsp:nvSpPr>
        <dsp:cNvPr id="38" name=""/>
        <dsp:cNvSpPr/>
      </dsp:nvSpPr>
      <dsp:spPr>
        <a:xfrm>
          <a:off x="2362127" y="2982966"/>
          <a:ext cx="1683088" cy="541709"/>
        </a:xfrm>
        <a:prstGeom prst="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调基名单审核、申报及结果维护</a:t>
          </a:r>
          <a:endParaRPr lang="zh-CN" altLang="en-US" sz="1050" b="1" kern="1200"/>
        </a:p>
      </dsp:txBody>
      <dsp:txXfrm>
        <a:off x="2362127" y="2982966"/>
        <a:ext cx="1683088" cy="541709"/>
      </dsp:txXfrm>
    </dsp:sp>
    <dsp:sp modelId="{73BA6074-3C82-4B50-A448-6C3BE0C90DFD}">
      <dsp:nvSpPr>
        <dsp:cNvPr id="39" name=""/>
        <dsp:cNvSpPr/>
      </dsp:nvSpPr>
      <dsp:spPr>
        <a:xfrm>
          <a:off x="2362127" y="3682701"/>
          <a:ext cx="1683088" cy="601728"/>
        </a:xfrm>
        <a:prstGeom prst="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社保请款明细核对、请款单制作</a:t>
          </a:r>
          <a:endParaRPr lang="zh-CN" altLang="en-US" sz="1050" b="1" kern="1200"/>
        </a:p>
      </dsp:txBody>
      <dsp:txXfrm>
        <a:off x="2362127" y="3682701"/>
        <a:ext cx="1683088" cy="601728"/>
      </dsp:txXfrm>
    </dsp:sp>
    <dsp:sp modelId="{550642B0-4BEA-4F50-9E9F-905F4B07A7B8}">
      <dsp:nvSpPr>
        <dsp:cNvPr id="40" name=""/>
        <dsp:cNvSpPr/>
      </dsp:nvSpPr>
      <dsp:spPr>
        <a:xfrm>
          <a:off x="2338287" y="4442456"/>
          <a:ext cx="1683088" cy="581369"/>
        </a:xfrm>
        <a:prstGeom prst="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社保事务处理</a:t>
          </a:r>
          <a:endParaRPr lang="zh-CN" altLang="en-US" sz="1050" b="1" kern="1200"/>
        </a:p>
      </dsp:txBody>
      <dsp:txXfrm>
        <a:off x="2338287" y="4442456"/>
        <a:ext cx="1683088" cy="581369"/>
      </dsp:txXfrm>
    </dsp:sp>
    <dsp:sp modelId="{9EFC5EC5-1ABE-4EB7-AF5D-0A2E5423D1C2}">
      <dsp:nvSpPr>
        <dsp:cNvPr id="41" name=""/>
        <dsp:cNvSpPr/>
      </dsp:nvSpPr>
      <dsp:spPr>
        <a:xfrm>
          <a:off x="4176461" y="706577"/>
          <a:ext cx="1280814" cy="639572"/>
        </a:xfrm>
        <a:prstGeom prst="rect">
          <a:avLst/>
        </a:prstGeom>
        <a:solidFill>
          <a:srgbClr val="CC00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餐厅经理</a:t>
          </a:r>
          <a:endParaRPr lang="zh-CN" altLang="en-US" sz="1050" b="1" kern="1200"/>
        </a:p>
      </dsp:txBody>
      <dsp:txXfrm>
        <a:off x="4176461" y="706577"/>
        <a:ext cx="1280814" cy="639572"/>
      </dsp:txXfrm>
    </dsp:sp>
    <dsp:sp modelId="{4DDFB647-9C03-47A4-9A4B-57597D95F615}">
      <dsp:nvSpPr>
        <dsp:cNvPr id="42" name=""/>
        <dsp:cNvSpPr/>
      </dsp:nvSpPr>
      <dsp:spPr>
        <a:xfrm>
          <a:off x="4433575" y="1504175"/>
          <a:ext cx="1683088" cy="581369"/>
        </a:xfrm>
        <a:prstGeom prst="rect">
          <a:avLst/>
        </a:prstGeom>
        <a:solidFill>
          <a:srgbClr val="CC00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餐厅名单上传（</a:t>
          </a:r>
          <a:r>
            <a:rPr lang="en-US" altLang="zh-CN" sz="1090" b="1" kern="1200" smtClean="0"/>
            <a:t>CMS</a:t>
          </a:r>
          <a:r>
            <a:rPr lang="zh-CN" altLang="en-US" sz="1090" b="1" kern="1200" smtClean="0"/>
            <a:t>）</a:t>
          </a:r>
          <a:endParaRPr lang="zh-CN" altLang="en-US" sz="1050" b="1" kern="1200"/>
        </a:p>
      </dsp:txBody>
      <dsp:txXfrm>
        <a:off x="4433575" y="1504175"/>
        <a:ext cx="1683088" cy="581369"/>
      </dsp:txXfrm>
    </dsp:sp>
    <dsp:sp modelId="{3E176028-3B26-4B87-97D4-BBC2F7B2E13C}">
      <dsp:nvSpPr>
        <dsp:cNvPr id="43" name=""/>
        <dsp:cNvSpPr/>
      </dsp:nvSpPr>
      <dsp:spPr>
        <a:xfrm>
          <a:off x="4433575" y="2243571"/>
          <a:ext cx="1683088" cy="618197"/>
        </a:xfrm>
        <a:prstGeom prst="rect">
          <a:avLst/>
        </a:prstGeom>
        <a:solidFill>
          <a:srgbClr val="CC00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餐厅员工欠还款</a:t>
          </a:r>
          <a:r>
            <a:rPr lang="en-US" altLang="zh-CN" sz="1090" b="1" kern="1200" smtClean="0"/>
            <a:t>/</a:t>
          </a:r>
          <a:r>
            <a:rPr lang="zh-CN" altLang="en-US" sz="1090" b="1" kern="1200" smtClean="0"/>
            <a:t>预付款操作（</a:t>
          </a:r>
          <a:r>
            <a:rPr lang="en-US" altLang="zh-CN" sz="1090" b="1" kern="1200" smtClean="0"/>
            <a:t>CMS</a:t>
          </a:r>
          <a:r>
            <a:rPr lang="zh-CN" altLang="en-US" sz="1090" b="1" kern="1200" smtClean="0"/>
            <a:t>）</a:t>
          </a:r>
          <a:endParaRPr lang="zh-CN" altLang="en-US" sz="1050" b="1" kern="1200"/>
        </a:p>
      </dsp:txBody>
      <dsp:txXfrm>
        <a:off x="4433575" y="2243571"/>
        <a:ext cx="1683088" cy="618197"/>
      </dsp:txXfrm>
    </dsp:sp>
    <dsp:sp modelId="{FAC22C81-2CE1-4B64-A8CF-A41121FF6033}">
      <dsp:nvSpPr>
        <dsp:cNvPr id="44" name=""/>
        <dsp:cNvSpPr/>
      </dsp:nvSpPr>
      <dsp:spPr>
        <a:xfrm>
          <a:off x="4433575" y="3019794"/>
          <a:ext cx="1683088" cy="581369"/>
        </a:xfrm>
        <a:prstGeom prst="rect">
          <a:avLst/>
        </a:prstGeom>
        <a:solidFill>
          <a:srgbClr val="CC00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餐厅员工坏账</a:t>
          </a:r>
          <a:r>
            <a:rPr lang="en-US" altLang="zh-CN" sz="1090" b="1" kern="1200" smtClean="0"/>
            <a:t>/</a:t>
          </a:r>
          <a:r>
            <a:rPr lang="zh-CN" altLang="en-US" sz="1090" b="1" kern="1200" smtClean="0"/>
            <a:t>多缴款名单确认（</a:t>
          </a:r>
          <a:r>
            <a:rPr lang="en-US" altLang="zh-CN" sz="1090" b="1" kern="1200" smtClean="0"/>
            <a:t>CMS</a:t>
          </a:r>
          <a:r>
            <a:rPr lang="zh-CN" altLang="en-US" sz="1090" b="1" kern="1200" smtClean="0"/>
            <a:t>）</a:t>
          </a:r>
          <a:endParaRPr lang="zh-CN" altLang="en-US" sz="1050" b="1" kern="1200"/>
        </a:p>
      </dsp:txBody>
      <dsp:txXfrm>
        <a:off x="4433575" y="3019794"/>
        <a:ext cx="1683088" cy="581369"/>
      </dsp:txXfrm>
    </dsp:sp>
    <dsp:sp modelId="{6FE61F44-283C-4A79-9557-A1F1DC30C714}">
      <dsp:nvSpPr>
        <dsp:cNvPr id="45" name=""/>
        <dsp:cNvSpPr/>
      </dsp:nvSpPr>
      <dsp:spPr>
        <a:xfrm>
          <a:off x="4433575" y="3759189"/>
          <a:ext cx="1683088" cy="503500"/>
        </a:xfrm>
        <a:prstGeom prst="rect">
          <a:avLst/>
        </a:prstGeom>
        <a:solidFill>
          <a:srgbClr val="CC00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defRPr/>
          </a:pPr>
          <a:r>
            <a:rPr lang="zh-CN" altLang="en-US" sz="1090" b="1" kern="1200" smtClean="0"/>
            <a:t>代餐厅服务组申请社保事务（</a:t>
          </a:r>
          <a:r>
            <a:rPr lang="en-US" altLang="zh-CN" sz="1090" b="1" kern="1200" smtClean="0"/>
            <a:t>CMS</a:t>
          </a:r>
          <a:r>
            <a:rPr lang="zh-CN" altLang="en-US" sz="1090" b="1" kern="1200" smtClean="0"/>
            <a:t>）</a:t>
          </a:r>
          <a:endParaRPr lang="zh-CN" altLang="en-US" sz="1050" b="1" kern="1200"/>
        </a:p>
      </dsp:txBody>
      <dsp:txXfrm>
        <a:off x="4433575" y="3759189"/>
        <a:ext cx="1683088" cy="503500"/>
      </dsp:txXfrm>
    </dsp:sp>
    <dsp:sp modelId="{0C53A779-BEB0-4870-B747-56F196EF4B39}">
      <dsp:nvSpPr>
        <dsp:cNvPr id="46" name=""/>
        <dsp:cNvSpPr/>
      </dsp:nvSpPr>
      <dsp:spPr>
        <a:xfrm>
          <a:off x="6298525" y="706577"/>
          <a:ext cx="1118296" cy="639572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财务专员</a:t>
          </a:r>
          <a:endParaRPr lang="zh-CN" altLang="en-US" sz="1050" b="1" kern="1200"/>
        </a:p>
      </dsp:txBody>
      <dsp:txXfrm>
        <a:off x="6298525" y="706577"/>
        <a:ext cx="1118296" cy="639572"/>
      </dsp:txXfrm>
    </dsp:sp>
    <dsp:sp modelId="{733BE528-4988-4D5B-AFBB-3D89DAD79196}">
      <dsp:nvSpPr>
        <dsp:cNvPr id="47" name=""/>
        <dsp:cNvSpPr/>
      </dsp:nvSpPr>
      <dsp:spPr>
        <a:xfrm>
          <a:off x="6562196" y="2275131"/>
          <a:ext cx="1430691" cy="605487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收取社保待遇拨款（线下）</a:t>
          </a:r>
          <a:endParaRPr lang="zh-CN" altLang="en-US" sz="1050" b="1" kern="1200"/>
        </a:p>
      </dsp:txBody>
      <dsp:txXfrm>
        <a:off x="6562196" y="2275131"/>
        <a:ext cx="1430691" cy="605487"/>
      </dsp:txXfrm>
    </dsp:sp>
    <dsp:sp modelId="{AD15B19E-746B-4258-821A-1D539C7E920E}">
      <dsp:nvSpPr>
        <dsp:cNvPr id="48" name=""/>
        <dsp:cNvSpPr/>
      </dsp:nvSpPr>
      <dsp:spPr>
        <a:xfrm>
          <a:off x="6540900" y="1513713"/>
          <a:ext cx="1451987" cy="590535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收取员工社保还款</a:t>
          </a:r>
          <a:r>
            <a:rPr lang="en-US" altLang="zh-CN" sz="1090" b="1" kern="1200" smtClean="0"/>
            <a:t>/</a:t>
          </a:r>
          <a:r>
            <a:rPr lang="zh-CN" altLang="en-US" sz="1090" b="1" kern="1200" smtClean="0"/>
            <a:t>预付款（线下）</a:t>
          </a:r>
          <a:endParaRPr lang="zh-CN" altLang="en-US" sz="1050" b="1" kern="1200"/>
        </a:p>
      </dsp:txBody>
      <dsp:txXfrm>
        <a:off x="6540900" y="1513713"/>
        <a:ext cx="1451987" cy="590535"/>
      </dsp:txXfrm>
    </dsp:sp>
    <dsp:sp modelId="{02693117-90CD-4D20-BB4E-B2957DADDF2E}">
      <dsp:nvSpPr>
        <dsp:cNvPr id="49" name=""/>
        <dsp:cNvSpPr/>
      </dsp:nvSpPr>
      <dsp:spPr>
        <a:xfrm>
          <a:off x="6540900" y="3169625"/>
          <a:ext cx="1451987" cy="581369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090" b="1" kern="1200" smtClean="0"/>
            <a:t>社保待遇拨付确认（</a:t>
          </a:r>
          <a:r>
            <a:rPr lang="en-US" altLang="zh-CN" sz="1090" b="1" kern="1200" smtClean="0"/>
            <a:t>Portal</a:t>
          </a:r>
          <a:r>
            <a:rPr lang="zh-CN" altLang="en-US" sz="1090" b="1" kern="1200" smtClean="0"/>
            <a:t>）</a:t>
          </a:r>
          <a:endParaRPr lang="zh-CN" altLang="en-US" sz="1050" b="1" kern="1200"/>
        </a:p>
      </dsp:txBody>
      <dsp:txXfrm>
        <a:off x="6540900" y="3169625"/>
        <a:ext cx="1451987" cy="581369"/>
      </dsp:txXfrm>
    </dsp:sp>
  </dsp:spTree>
</dsp:drawing>
</file>

<file path=ppt/diagrams/drawing5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8" name=""/>
      <dsp:cNvGrpSpPr/>
    </dsp:nvGrpSpPr>
    <dsp:grpSpPr/>
  </dsp:spTree>
</dsp:drawing>
</file>

<file path=ppt/diagrams/drawing6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8" name=""/>
      <dsp:cNvGrpSpPr/>
    </dsp:nvGrpSpPr>
    <dsp:grpSpPr/>
  </dsp:spTree>
</dsp:drawing>
</file>

<file path=ppt/diagrams/drawing7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8" name=""/>
      <dsp:cNvGrpSpPr/>
    </dsp:nvGrpSpPr>
    <dsp:grpSpPr/>
  </dsp:spTree>
</dsp:drawing>
</file>

<file path=ppt/diagrams/drawing8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8" name=""/>
      <dsp:cNvGrpSpPr/>
    </dsp:nvGrpSpPr>
    <dsp:grpSpPr/>
  </dsp:spTree>
</dsp:drawing>
</file>

<file path=ppt/diagrams/drawing9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9" name=""/>
      <dsp:cNvGrpSpPr/>
    </dsp:nvGrpSpPr>
    <dsp:grpSpPr/>
  </dsp:spTree>
</dsp:drawing>
</file>

<file path=ppt/diagrams/drawing10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8" name=""/>
      <dsp:cNvGrpSpPr/>
    </dsp:nvGrpSpPr>
    <dsp:grpSpPr/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type="pieWedge" r:blip="">
                  <dgm:adjLst/>
                </dgm:shape>
              </dgm:if>
              <dgm:else name="Name34">
                <dgm:shape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rot="90" type="pieWedge" r:blip="">
                  <dgm:adjLst/>
                </dgm:shape>
              </dgm:if>
              <dgm:else name="Name37">
                <dgm:shape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rot="180" type="pieWedge" r:blip="">
                  <dgm:adjLst/>
                </dgm:shape>
              </dgm:if>
              <dgm:else name="Name40">
                <dgm:shape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rot="270" type="pieWedge" r:blip="">
                  <dgm:adjLst/>
                </dgm:shape>
              </dgm:if>
              <dgm:else name="Name43">
                <dgm:shape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/>
            </dgm:ruleLst>
          </dgm:layoutNode>
          <dgm:layoutNode name="quadrantPlaceholder">
            <dgm:alg type="sp"/>
            <dgm:shape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type="circularArrow" r:blip="" zOrderOff="16">
                <dgm:adjLst/>
              </dgm:shape>
            </dgm:if>
            <dgm:else name="Name46">
              <dgm:shape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rot="180" type="circularArrow" r:blip="" zOrderOff="16">
                <dgm:adjLst/>
              </dgm:shape>
            </dgm:if>
            <dgm:else name="Name49">
              <dgm:shape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3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r:blip="">
            <dgm:adjLst/>
          </dgm:shape>
          <dgm:presOf/>
          <dgm:ruleLst/>
          <dgm:layoutNode name="rootComposite1">
            <dgm:alg type="composite"/>
            <dgm:shape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/>
              </dgm:ruleLst>
            </dgm:layoutNode>
            <dgm:layoutNode name="rootConnector1" moveWith="rootText1">
              <dgm:alg type="sp"/>
              <dgm:shape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" moveWith="rootText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3" moveWith="rootText1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r:blip="">
            <dgm:adjLst/>
          </dgm:shape>
          <dgm:presOf/>
          <dgm:ruleLst/>
          <dgm:layoutNode name="rootComposite1">
            <dgm:alg type="composite"/>
            <dgm:shape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/>
              </dgm:ruleLst>
            </dgm:layoutNode>
            <dgm:layoutNode name="rootConnector1" moveWith="rootText1">
              <dgm:alg type="sp"/>
              <dgm:shape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" moveWith="rootText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rootConnector3" moveWith="rootText1">
                    <dgm:alg type="sp"/>
                    <dgm:shape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fact="0.25"/>
                      <dgm:rule type="w" fact="0.8"/>
                      <dgm:rule type="primFontSz" val="5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5">
  <dgm:title val=""/>
  <dgm:desc val=""/>
  <dgm:catLst>
    <dgm:cat type="hierarchy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/>
    <dgm:presOf/>
    <dgm:shape r:blip="">
      <dgm:adjLst/>
    </dgm:shape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/>
              <dgm:constr type="t" for="ch" forName="hierFlow" refType="h" fact="0.3"/>
              <dgm:constr type="r" for="ch" forName="hierFlow" refType="w" fact="0.98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 refType="h" fact="0.3"/>
              <dgm:constr type="r" for="ch" forName="hierFlow" refType="w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h" for="des" forName="level1Shape" refType="h"/>
          <dgm:constr type="w" for="des" forName="level1Shape" refType="h" refFor="des" refForName="level1Shape" fact="2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w" refFor="des" refForName="level1Shape" op="equ" fact="0.4"/>
          <dgm:constr type="sibSp" for="des" forName="hierChild1" refType="h" refFor="des" refForName="level1Shape" op="equ" fact="0.15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w" refFor="des" refForName="level1Shape" op="equ"/>
          <dgm:constr type="userB" for="des" refType="sp" refFor="des" op="equ"/>
          <dgm:constr type="w" for="des" forName="firstBuf" refType="w" refFor="des" refForName="level1Shape" fact="0.1"/>
        </dgm:constrLst>
      </dgm:else>
    </dgm:choose>
    <dgm:ruleLst/>
    <dgm:layoutNode name="hierFlow">
      <dgm:choose name="Name6">
        <dgm:if name="Name7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  <dgm:param type="fallback" val="2D"/>
          </dgm:alg>
        </dgm:if>
        <dgm:else name="Name8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  <dgm:param type="fallback" val="2D"/>
          </dgm:alg>
        </dgm:else>
      </dgm:choose>
      <dgm:shape r:blip="">
        <dgm:adjLst/>
      </dgm:shape>
      <dgm:presOf/>
      <dgm:constrLst>
        <dgm:constr type="primFontSz" for="des" ptType="node" op="equ" val="65"/>
        <dgm:constr type="primFontSz" for="des" forName="connTx" op="equ" val="55"/>
        <dgm:constr type="primFontSz" for="des" forName="connTx" refType="primFontSz" refFor="des" refPtType="node" op="lte" fact="0.8"/>
      </dgm:constrLst>
      <dgm:ruleLst/>
      <dgm:choose name="Name9">
        <dgm:if name="Name10" axis="ch" ptType="node" func="cnt" op="gte" val="2">
          <dgm:layoutNode name="firstBuf">
            <dgm:alg type="sp"/>
            <dgm:shape r:blip="">
              <dgm:adjLst/>
            </dgm:shape>
            <dgm:presOf/>
            <dgm:constrLst/>
            <dgm:ruleLst/>
          </dgm:layoutNode>
        </dgm:if>
        <dgm:else name="Name11"/>
      </dgm:choose>
      <dgm:layoutNode name="hierChild1">
        <dgm:varLst>
          <dgm:chPref val="1"/>
          <dgm:animOne val="branch"/>
          <dgm:animLvl val="lvl"/>
        </dgm:varLst>
        <dgm:choose name="Name12">
          <dgm:if name="Name13" func="var" arg="dir" op="equ" val="norm">
            <dgm:alg type="hierChild">
              <dgm:param type="linDir" val="fromT"/>
              <dgm:param type="chAlign" val="l"/>
            </dgm:alg>
          </dgm:if>
          <dgm:else name="Name14">
            <dgm:alg type="hierChild">
              <dgm:param type="linDir" val="fromT"/>
              <dgm:param type="chAlign" val="r"/>
            </dgm:alg>
          </dgm:else>
        </dgm:choose>
        <dgm:shape r:blip="">
          <dgm:adjLst/>
        </dgm:shape>
        <dgm:presOf/>
        <dgm:constrLst/>
        <dgm:ruleLst/>
        <dgm:forEach name="Name15" axis="ch" cnt="3">
          <dgm:forEach name="Name16" axis="self" ptType="node">
            <dgm:layoutNode name="Name17">
              <dgm:choose name="Name18">
                <dgm:if name="Name19" func="var" arg="dir" op="equ" val="norm">
                  <dgm:alg type="hierRoot">
                    <dgm:param type="hierAlign" val="lCtrCh"/>
                  </dgm:alg>
                </dgm:if>
                <dgm:else name="Name20">
                  <dgm:alg type="hierRoot">
                    <dgm:param type="hierAlign" val="rCtrCh"/>
                  </dgm:alg>
                </dgm:else>
              </dgm:choose>
              <dgm:shape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tMarg" refType="primFontSz" fact="0.05"/>
                  <dgm:constr type="bMarg" refType="primFontSz" fact="0.05"/>
                  <dgm:constr type="lMarg" refType="primFontSz" fact="0.05"/>
                  <dgm:constr type="rMarg" refType="primFontSz" fact="0.05"/>
                </dgm:constrLst>
                <dgm:ruleLst>
                  <dgm:rule type="primFontSz" val="5"/>
                </dgm:ruleLst>
              </dgm:layoutNode>
              <dgm:layoutNode name="hierChild2">
                <dgm:choose name="Name21">
                  <dgm:if name="Name2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23">
                    <dgm:alg type="hierChild">
                      <dgm:param type="linDir" val="fromT"/>
                      <dgm:param type="chAlign" val="r"/>
                    </dgm:alg>
                  </dgm:else>
                </dgm:choose>
                <dgm:shape r:blip="">
                  <dgm:adjLst/>
                </dgm:shape>
                <dgm:presOf/>
                <dgm:constrLst/>
                <dgm:ruleLst/>
                <dgm:forEach name="repeat" axis="ch">
                  <dgm:forEach name="Name24" axis="self" ptType="parTrans" cnt="1">
                    <dgm:layoutNode name="Name25">
                      <dgm:choose name="Name26">
                        <dgm:if name="Name27" func="var" arg="dir" op="equ" val="norm">
                          <dgm:alg type="conn">
                            <dgm:param type="dim" val="1D"/>
                            <dgm:param type="begPts" val="midR"/>
                            <dgm:param type="endPts" val="midL"/>
                            <dgm:param type="endSty" val="noArr"/>
                          </dgm:alg>
                        </dgm:if>
                        <dgm:else name="Name28">
                          <dgm:alg type="conn">
                            <dgm:param type="dim" val="1D"/>
                            <dgm:param type="begPts" val="midL"/>
                            <dgm:param type="endPts" val="midR"/>
                            <dgm:param type="endSty" val="noArr"/>
                          </dgm:alg>
                        </dgm:else>
                      </dgm:choose>
                      <dgm:shape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5"/>
                        <dgm:constr type="connDist"/>
                        <dgm:constr type="begPad"/>
                        <dgm:constr type="endPad"/>
                        <dgm:constr type="userA" for="ch" refType="connDist"/>
                      </dgm:constrLst>
                      <dgm:ruleLst/>
                      <dgm:layoutNode name="connTx">
                        <dgm:alg type="tx">
                          <dgm:param type="autoTxRot" val="grav"/>
                        </dgm:alg>
                        <dgm:shape type="rect" r:blip="" hideGeom="1">
                          <dgm:adjLst/>
                        </dgm:shape>
                        <dgm:presOf axis="self"/>
                        <dgm:constrLst>
                          <dgm:constr type="userA"/>
                          <dgm:constr type="w" refType="userA" fact="0.05"/>
                          <dgm:constr type="h" refType="userA" fact="0.05"/>
                          <dgm:constr type="lMarg" val="1"/>
                          <dgm:constr type="rMarg" val="1"/>
                          <dgm:constr type="tMarg"/>
                          <dgm:constr type="bMarg"/>
                        </dgm:constrLst>
                        <dgm:ruleLst>
                          <dgm:rule type="h" fact="0.25"/>
                          <dgm:rule type="w" fact="0.8"/>
                          <dgm:rule type="primFontSz" val="5"/>
                        </dgm:ruleLst>
                      </dgm:layoutNode>
                    </dgm:layoutNode>
                  </dgm:forEach>
                  <dgm:forEach name="Name29" axis="self" ptType="node">
                    <dgm:layoutNode name="Name30">
                      <dgm:choose name="Name31">
                        <dgm:if name="Name32" func="var" arg="dir" op="equ" val="norm">
                          <dgm:alg type="hierRoot">
                            <dgm:param type="hierAlign" val="lCtrCh"/>
                          </dgm:alg>
                        </dgm:if>
                        <dgm:else name="Name33">
                          <dgm:alg type="hierRoot">
                            <dgm:param type="hierAlign" val="rCtrCh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tMarg" refType="primFontSz" fact="0.05"/>
                          <dgm:constr type="bMarg" refType="primFontSz" fact="0.05"/>
                          <dgm:constr type="lMarg" refType="primFontSz" fact="0.05"/>
                          <dgm:constr type="rMarg" refType="primFontSz" fact="0.05"/>
                        </dgm:constrLst>
                        <dgm:ruleLst>
                          <dgm:rule type="primFontSz" val="5"/>
                        </dgm:ruleLst>
                      </dgm:layoutNode>
                      <dgm:layoutNode name="hierChild3">
                        <dgm:choose name="Name34">
                          <dgm:if name="Name35" func="var" arg="dir" op="equ" val="norm">
                            <dgm:alg type="hierChild">
                              <dgm:param type="linDir" val="fromT"/>
                              <dgm:param type="chAlign" val="l"/>
                            </dgm:alg>
                          </dgm:if>
                          <dgm:else name="Name36">
                            <dgm:alg type="hierChild">
                              <dgm:param type="linDir" val="fromT"/>
                              <dgm:param type="chAlign" val="r"/>
                            </dgm:alg>
                          </dgm:else>
                        </dgm:choose>
                        <dgm:shape r:blip="">
                          <dgm:adjLst/>
                        </dgm:shape>
                        <dgm:presOf/>
                        <dgm:constrLst/>
                        <dgm:ruleLst/>
                        <dgm:forEach name="Name37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choose name="Name38">
        <dgm:if name="Name39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</dgm:alg>
        </dgm:if>
        <dgm:else name="Name40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</dgm:alg>
        </dgm:else>
      </dgm:choose>
      <dgm:shape r:blip="">
        <dgm:adjLst/>
      </dgm:shape>
      <dgm:presOf/>
      <dgm:constrLst>
        <dgm:constr type="w" for="ch" forName="rectComp" refType="w"/>
        <dgm:constr type="h" for="ch" forName="rectComp" refType="h"/>
        <dgm:constr type="h" for="des" forName="bgRect" refType="h"/>
        <dgm:constr type="primFontSz" for="des" forName="bgRectTx" op="equ" val="65"/>
      </dgm:constrLst>
      <dgm:ruleLst/>
      <dgm:forEach name="Name41" axis="ch" ptType="node" st="2">
        <dgm:layoutNode name="rectComp">
          <dgm:alg type="composite"/>
          <dgm:shape r:blip="">
            <dgm:adjLst/>
          </dgm:shape>
          <dgm:presOf/>
          <dgm:constrLst>
            <dgm:constr type="userA"/>
            <dgm:constr type="l" for="ch" forName="bgRect"/>
            <dgm:constr type="t" for="ch" forName="bgRect"/>
            <dgm:constr type="w" for="ch" forName="bgRect" refType="userA" fact="1.2"/>
            <dgm:constr type="l" for="ch" forName="bgRectTx"/>
            <dgm:constr type="t" for="ch" forName="bgRectTx"/>
            <dgm:constr type="h" for="ch" forName="bgRectTx" refType="h" refFor="ch" refForName="bgRect" fact="0.3"/>
            <dgm:constr type="w" for="ch" forName="bgRectTx" refType="w" refFor="ch" refForName="bgRect" op="equ"/>
          </dgm:constrLst>
          <dgm:ruleLst/>
          <dgm:layoutNode name="bgRect" styleLbl="bgShp">
            <dgm:alg type="sp"/>
            <dgm:shape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shape type="rect" r:blip="" zOrderOff="-999" hideGeom="1">
              <dgm:adjLst/>
            </dgm:shape>
            <dgm:presOf axis="desOrSelf" ptType="node"/>
            <dgm:constrLst/>
            <dgm:ruleLst>
              <dgm:rule type="primFontSz" val="5"/>
            </dgm:ruleLst>
          </dgm:layoutNode>
        </dgm:layoutNode>
        <dgm:choose name="Name42">
          <dgm:if name="Name43" axis="self" ptType="node" func="revPos" op="gte" val="2">
            <dgm:layoutNode name="spComp">
              <dgm:alg type="composite"/>
              <dgm:shape r:blip="">
                <dgm:adjLst/>
              </dgm:shape>
              <dgm:presOf/>
              <dgm:constrLst>
                <dgm:constr type="userA"/>
                <dgm:constr type="userB"/>
                <dgm:constr type="l" for="ch" forName="hSp"/>
                <dgm:constr type="t" for="ch" forName="hSp"/>
                <dgm:constr type="w" for="ch" forName="hSp" refType="userB"/>
                <dgm:constr type="wOff" for="ch" forName="hSp" refType="userA" fact="-0.2"/>
              </dgm:constrLst>
              <dgm:ruleLst/>
              <dgm:layoutNode name="hSp">
                <dgm:alg type="sp"/>
                <dgm:shape r:blip="">
                  <dgm:adjLst/>
                </dgm:shape>
                <dgm:presOf/>
                <dgm:constrLst/>
                <dgm:ruleLst/>
              </dgm:layoutNode>
            </dgm:layoutNode>
          </dgm:if>
          <dgm:else name="Name44"/>
        </dgm:choose>
      </dgm:forEach>
    </dgm:layoutNode>
  </dgm:layoutNode>
</dgm:layoutDef>
</file>

<file path=ppt/diagrams/layout7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5">
  <dgm:title val=""/>
  <dgm:desc val=""/>
  <dgm:catLst>
    <dgm:cat type="hierarchy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/>
    <dgm:presOf/>
    <dgm:shape r:blip="">
      <dgm:adjLst/>
    </dgm:shape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/>
              <dgm:constr type="t" for="ch" forName="hierFlow" refType="h" fact="0.3"/>
              <dgm:constr type="r" for="ch" forName="hierFlow" refType="w" fact="0.98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 refType="h" fact="0.3"/>
              <dgm:constr type="r" for="ch" forName="hierFlow" refType="w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h" for="des" forName="level1Shape" refType="h"/>
          <dgm:constr type="w" for="des" forName="level1Shape" refType="h" refFor="des" refForName="level1Shape" fact="2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w" refFor="des" refForName="level1Shape" op="equ" fact="0.4"/>
          <dgm:constr type="sibSp" for="des" forName="hierChild1" refType="h" refFor="des" refForName="level1Shape" op="equ" fact="0.15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w" refFor="des" refForName="level1Shape" op="equ"/>
          <dgm:constr type="userB" for="des" refType="sp" refFor="des" op="equ"/>
          <dgm:constr type="w" for="des" forName="firstBuf" refType="w" refFor="des" refForName="level1Shape" fact="0.1"/>
        </dgm:constrLst>
      </dgm:else>
    </dgm:choose>
    <dgm:ruleLst/>
    <dgm:layoutNode name="hierFlow">
      <dgm:choose name="Name6">
        <dgm:if name="Name7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  <dgm:param type="fallback" val="2D"/>
          </dgm:alg>
        </dgm:if>
        <dgm:else name="Name8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  <dgm:param type="fallback" val="2D"/>
          </dgm:alg>
        </dgm:else>
      </dgm:choose>
      <dgm:shape r:blip="">
        <dgm:adjLst/>
      </dgm:shape>
      <dgm:presOf/>
      <dgm:constrLst>
        <dgm:constr type="primFontSz" for="des" ptType="node" op="equ" val="65"/>
        <dgm:constr type="primFontSz" for="des" forName="connTx" op="equ" val="55"/>
        <dgm:constr type="primFontSz" for="des" forName="connTx" refType="primFontSz" refFor="des" refPtType="node" op="lte" fact="0.8"/>
      </dgm:constrLst>
      <dgm:ruleLst/>
      <dgm:choose name="Name9">
        <dgm:if name="Name10" axis="ch" ptType="node" func="cnt" op="gte" val="2">
          <dgm:layoutNode name="firstBuf">
            <dgm:alg type="sp"/>
            <dgm:shape r:blip="">
              <dgm:adjLst/>
            </dgm:shape>
            <dgm:presOf/>
            <dgm:constrLst/>
            <dgm:ruleLst/>
          </dgm:layoutNode>
        </dgm:if>
        <dgm:else name="Name11"/>
      </dgm:choose>
      <dgm:layoutNode name="hierChild1">
        <dgm:varLst>
          <dgm:chPref val="1"/>
          <dgm:animOne val="branch"/>
          <dgm:animLvl val="lvl"/>
        </dgm:varLst>
        <dgm:choose name="Name12">
          <dgm:if name="Name13" func="var" arg="dir" op="equ" val="norm">
            <dgm:alg type="hierChild">
              <dgm:param type="linDir" val="fromT"/>
              <dgm:param type="chAlign" val="l"/>
            </dgm:alg>
          </dgm:if>
          <dgm:else name="Name14">
            <dgm:alg type="hierChild">
              <dgm:param type="linDir" val="fromT"/>
              <dgm:param type="chAlign" val="r"/>
            </dgm:alg>
          </dgm:else>
        </dgm:choose>
        <dgm:shape r:blip="">
          <dgm:adjLst/>
        </dgm:shape>
        <dgm:presOf/>
        <dgm:constrLst/>
        <dgm:ruleLst/>
        <dgm:forEach name="Name15" axis="ch" cnt="3">
          <dgm:forEach name="Name16" axis="self" ptType="node">
            <dgm:layoutNode name="Name17">
              <dgm:choose name="Name18">
                <dgm:if name="Name19" func="var" arg="dir" op="equ" val="norm">
                  <dgm:alg type="hierRoot">
                    <dgm:param type="hierAlign" val="lCtrCh"/>
                  </dgm:alg>
                </dgm:if>
                <dgm:else name="Name20">
                  <dgm:alg type="hierRoot">
                    <dgm:param type="hierAlign" val="rCtrCh"/>
                  </dgm:alg>
                </dgm:else>
              </dgm:choose>
              <dgm:shape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tMarg" refType="primFontSz" fact="0.05"/>
                  <dgm:constr type="bMarg" refType="primFontSz" fact="0.05"/>
                  <dgm:constr type="lMarg" refType="primFontSz" fact="0.05"/>
                  <dgm:constr type="rMarg" refType="primFontSz" fact="0.05"/>
                </dgm:constrLst>
                <dgm:ruleLst>
                  <dgm:rule type="primFontSz" val="5"/>
                </dgm:ruleLst>
              </dgm:layoutNode>
              <dgm:layoutNode name="hierChild2">
                <dgm:choose name="Name21">
                  <dgm:if name="Name2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23">
                    <dgm:alg type="hierChild">
                      <dgm:param type="linDir" val="fromT"/>
                      <dgm:param type="chAlign" val="r"/>
                    </dgm:alg>
                  </dgm:else>
                </dgm:choose>
                <dgm:shape r:blip="">
                  <dgm:adjLst/>
                </dgm:shape>
                <dgm:presOf/>
                <dgm:constrLst/>
                <dgm:ruleLst/>
                <dgm:forEach name="repeat" axis="ch">
                  <dgm:forEach name="Name24" axis="self" ptType="parTrans" cnt="1">
                    <dgm:layoutNode name="Name25">
                      <dgm:choose name="Name26">
                        <dgm:if name="Name27" func="var" arg="dir" op="equ" val="norm">
                          <dgm:alg type="conn">
                            <dgm:param type="dim" val="1D"/>
                            <dgm:param type="begPts" val="midR"/>
                            <dgm:param type="endPts" val="midL"/>
                            <dgm:param type="endSty" val="noArr"/>
                          </dgm:alg>
                        </dgm:if>
                        <dgm:else name="Name28">
                          <dgm:alg type="conn">
                            <dgm:param type="dim" val="1D"/>
                            <dgm:param type="begPts" val="midL"/>
                            <dgm:param type="endPts" val="midR"/>
                            <dgm:param type="endSty" val="noArr"/>
                          </dgm:alg>
                        </dgm:else>
                      </dgm:choose>
                      <dgm:shape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5"/>
                        <dgm:constr type="connDist"/>
                        <dgm:constr type="begPad"/>
                        <dgm:constr type="endPad"/>
                        <dgm:constr type="userA" for="ch" refType="connDist"/>
                      </dgm:constrLst>
                      <dgm:ruleLst/>
                      <dgm:layoutNode name="connTx">
                        <dgm:alg type="tx">
                          <dgm:param type="autoTxRot" val="grav"/>
                        </dgm:alg>
                        <dgm:shape type="rect" r:blip="" hideGeom="1">
                          <dgm:adjLst/>
                        </dgm:shape>
                        <dgm:presOf axis="self"/>
                        <dgm:constrLst>
                          <dgm:constr type="userA"/>
                          <dgm:constr type="w" refType="userA" fact="0.05"/>
                          <dgm:constr type="h" refType="userA" fact="0.05"/>
                          <dgm:constr type="lMarg" val="1"/>
                          <dgm:constr type="rMarg" val="1"/>
                          <dgm:constr type="tMarg"/>
                          <dgm:constr type="bMarg"/>
                        </dgm:constrLst>
                        <dgm:ruleLst>
                          <dgm:rule type="h" fact="0.25"/>
                          <dgm:rule type="w" fact="0.8"/>
                          <dgm:rule type="primFontSz" val="5"/>
                        </dgm:ruleLst>
                      </dgm:layoutNode>
                    </dgm:layoutNode>
                  </dgm:forEach>
                  <dgm:forEach name="Name29" axis="self" ptType="node">
                    <dgm:layoutNode name="Name30">
                      <dgm:choose name="Name31">
                        <dgm:if name="Name32" func="var" arg="dir" op="equ" val="norm">
                          <dgm:alg type="hierRoot">
                            <dgm:param type="hierAlign" val="lCtrCh"/>
                          </dgm:alg>
                        </dgm:if>
                        <dgm:else name="Name33">
                          <dgm:alg type="hierRoot">
                            <dgm:param type="hierAlign" val="rCtrCh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tMarg" refType="primFontSz" fact="0.05"/>
                          <dgm:constr type="bMarg" refType="primFontSz" fact="0.05"/>
                          <dgm:constr type="lMarg" refType="primFontSz" fact="0.05"/>
                          <dgm:constr type="rMarg" refType="primFontSz" fact="0.05"/>
                        </dgm:constrLst>
                        <dgm:ruleLst>
                          <dgm:rule type="primFontSz" val="5"/>
                        </dgm:ruleLst>
                      </dgm:layoutNode>
                      <dgm:layoutNode name="hierChild3">
                        <dgm:choose name="Name34">
                          <dgm:if name="Name35" func="var" arg="dir" op="equ" val="norm">
                            <dgm:alg type="hierChild">
                              <dgm:param type="linDir" val="fromT"/>
                              <dgm:param type="chAlign" val="l"/>
                            </dgm:alg>
                          </dgm:if>
                          <dgm:else name="Name36">
                            <dgm:alg type="hierChild">
                              <dgm:param type="linDir" val="fromT"/>
                              <dgm:param type="chAlign" val="r"/>
                            </dgm:alg>
                          </dgm:else>
                        </dgm:choose>
                        <dgm:shape r:blip="">
                          <dgm:adjLst/>
                        </dgm:shape>
                        <dgm:presOf/>
                        <dgm:constrLst/>
                        <dgm:ruleLst/>
                        <dgm:forEach name="Name37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choose name="Name38">
        <dgm:if name="Name39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</dgm:alg>
        </dgm:if>
        <dgm:else name="Name40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</dgm:alg>
        </dgm:else>
      </dgm:choose>
      <dgm:shape r:blip="">
        <dgm:adjLst/>
      </dgm:shape>
      <dgm:presOf/>
      <dgm:constrLst>
        <dgm:constr type="w" for="ch" forName="rectComp" refType="w"/>
        <dgm:constr type="h" for="ch" forName="rectComp" refType="h"/>
        <dgm:constr type="h" for="des" forName="bgRect" refType="h"/>
        <dgm:constr type="primFontSz" for="des" forName="bgRectTx" op="equ" val="65"/>
      </dgm:constrLst>
      <dgm:ruleLst/>
      <dgm:forEach name="Name41" axis="ch" ptType="node" st="2">
        <dgm:layoutNode name="rectComp">
          <dgm:alg type="composite"/>
          <dgm:shape r:blip="">
            <dgm:adjLst/>
          </dgm:shape>
          <dgm:presOf/>
          <dgm:constrLst>
            <dgm:constr type="userA"/>
            <dgm:constr type="l" for="ch" forName="bgRect"/>
            <dgm:constr type="t" for="ch" forName="bgRect"/>
            <dgm:constr type="w" for="ch" forName="bgRect" refType="userA" fact="1.2"/>
            <dgm:constr type="l" for="ch" forName="bgRectTx"/>
            <dgm:constr type="t" for="ch" forName="bgRectTx"/>
            <dgm:constr type="h" for="ch" forName="bgRectTx" refType="h" refFor="ch" refForName="bgRect" fact="0.3"/>
            <dgm:constr type="w" for="ch" forName="bgRectTx" refType="w" refFor="ch" refForName="bgRect" op="equ"/>
          </dgm:constrLst>
          <dgm:ruleLst/>
          <dgm:layoutNode name="bgRect" styleLbl="bgShp">
            <dgm:alg type="sp"/>
            <dgm:shape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shape type="rect" r:blip="" zOrderOff="-999" hideGeom="1">
              <dgm:adjLst/>
            </dgm:shape>
            <dgm:presOf axis="desOrSelf" ptType="node"/>
            <dgm:constrLst/>
            <dgm:ruleLst>
              <dgm:rule type="primFontSz" val="5"/>
            </dgm:ruleLst>
          </dgm:layoutNode>
        </dgm:layoutNode>
        <dgm:choose name="Name42">
          <dgm:if name="Name43" axis="self" ptType="node" func="revPos" op="gte" val="2">
            <dgm:layoutNode name="spComp">
              <dgm:alg type="composite"/>
              <dgm:shape r:blip="">
                <dgm:adjLst/>
              </dgm:shape>
              <dgm:presOf/>
              <dgm:constrLst>
                <dgm:constr type="userA"/>
                <dgm:constr type="userB"/>
                <dgm:constr type="l" for="ch" forName="hSp"/>
                <dgm:constr type="t" for="ch" forName="hSp"/>
                <dgm:constr type="w" for="ch" forName="hSp" refType="userB"/>
                <dgm:constr type="wOff" for="ch" forName="hSp" refType="userA" fact="-0.2"/>
              </dgm:constrLst>
              <dgm:ruleLst/>
              <dgm:layoutNode name="hSp">
                <dgm:alg type="sp"/>
                <dgm:shape r:blip="">
                  <dgm:adjLst/>
                </dgm:shape>
                <dgm:presOf/>
                <dgm:constrLst/>
                <dgm:ruleLst/>
              </dgm:layoutNode>
            </dgm:layoutNode>
          </dgm:if>
          <dgm:else name="Name44"/>
        </dgm:choose>
      </dgm:forEach>
    </dgm:layoutNode>
  </dgm:layoutNode>
</dgm:layoutDef>
</file>

<file path=ppt/diagrams/layout8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fact="0.27"/>
        </dgm:ruleLst>
      </dgm:if>
      <dgm:else name="Name23">
        <dgm:ruleLst>
          <dgm:rule type="w" for="ch" forName="centerShape" fact="0.27"/>
          <dgm:rule type="w" for="ch" forName="node" fact="0.7"/>
        </dgm:ruleLst>
      </dgm:else>
    </dgm:choose>
    <dgm:forEach name="Name24" axis="ch" ptType="node" cnt="1">
      <dgm:layoutNode name="centerShape" styleLbl="node0">
        <dgm:alg type="tx"/>
        <dgm:shape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/>
            </dgm:ruleLst>
          </dgm:layoutNode>
        </dgm:forEach>
      </dgm:forEach>
    </dgm:forEach>
  </dgm:layoutNode>
</dgm:layoutDef>
</file>

<file path=ppt/diagrams/layout9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fact="0.27"/>
        </dgm:ruleLst>
      </dgm:if>
      <dgm:else name="Name23">
        <dgm:ruleLst>
          <dgm:rule type="w" for="ch" forName="centerShape" fact="0.27"/>
          <dgm:rule type="w" for="ch" forName="node" fact="0.7"/>
        </dgm:ruleLst>
      </dgm:else>
    </dgm:choose>
    <dgm:forEach name="Name24" axis="ch" ptType="node" cnt="1">
      <dgm:layoutNode name="centerShape" styleLbl="node0">
        <dgm:alg type="tx"/>
        <dgm:shape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/>
            </dgm:ruleLst>
          </dgm:layoutNode>
        </dgm:forEach>
      </dgm:forEach>
    </dgm:forEach>
  </dgm:layoutNode>
</dgm:layoutDef>
</file>

<file path=ppt/diagrams/layout10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r:blip="">
            <dgm:adjLst/>
          </dgm:shape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/>
                <a:cs typeface="+mn-cs"/>
              </a:defRPr>
            </a:lvl1pPr>
          </a:lstStyle>
          <a:p>
            <a:pPr>
              <a:defRPr/>
            </a:pPr>
            <a:fld id="{5B26652E-32DE-48EE-9AFD-4160ED41A552}" type="datetimeFigureOut">
              <a:rPr lang="zh-CN" altLang="en-US"/>
              <a:pPr>
                <a:defRPr/>
              </a:pPr>
              <a:t>2016/02/25</a:t>
            </a:fld>
            <a:endParaRPr lang="zh-CN" alt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 noProof="0" smtClean="0"/>
              <a:t>Click to edit Master text styles</a:t>
            </a:r>
          </a:p>
          <a:p>
            <a:pPr lvl="1"/>
            <a:r>
              <a:rPr lang="en-US" altLang="zh-CN" noProof="0" smtClean="0"/>
              <a:t>Second level</a:t>
            </a:r>
          </a:p>
          <a:p>
            <a:pPr lvl="2"/>
            <a:r>
              <a:rPr lang="en-US" altLang="zh-CN" noProof="0" smtClean="0"/>
              <a:t>Third level</a:t>
            </a:r>
          </a:p>
          <a:p>
            <a:pPr lvl="3"/>
            <a:r>
              <a:rPr lang="en-US" altLang="zh-CN" noProof="0" smtClean="0"/>
              <a:t>Fourth level</a:t>
            </a:r>
          </a:p>
          <a:p>
            <a:pPr lvl="4"/>
            <a:r>
              <a:rPr lang="en-US" altLang="zh-CN" noProof="0" smtClean="0"/>
              <a:t>Fifth level</a:t>
            </a:r>
            <a:endParaRPr lang="zh-CN" altLang="en-US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cs typeface="+mn-cs"/>
              </a:defRPr>
            </a:lvl1pPr>
          </a:lstStyle>
          <a:p>
            <a:pPr>
              <a:defRPr/>
            </a:pPr>
            <a:fld id="{A9D83E19-3811-4BA9-BF64-B7979CED26D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8499695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4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5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D83E19-3811-4BA9-BF64-B7979CED26D6}" type="slidenum">
              <a:rPr lang="zh-CN" altLang="en-US" smtClean="0"/>
              <a:pPr>
                <a:defRPr/>
              </a:pPr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369190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>
              <a:defRPr/>
            </a:pPr>
            <a:fld id="{64BCC7CB-D572-4C4D-9892-03FADA7850FD}" type="slidenum">
              <a:rPr lang="zh-CN" altLang="en-US" smtClean="0"/>
              <a:pPr>
                <a:defRPr/>
              </a:pPr>
              <a:t>3</a:t>
            </a:fld>
            <a:endParaRPr lang="zh-CN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zh-CN" alt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>
              <a:defRPr/>
            </a:pPr>
            <a:fld id="{F5B7C078-CC73-4339-A0A1-C622A2CB6915}" type="slidenum">
              <a:rPr lang="zh-CN" altLang="en-US" smtClean="0"/>
              <a:pPr>
                <a:defRPr/>
              </a:pPr>
              <a:t>4</a:t>
            </a:fld>
            <a:endParaRPr lang="zh-CN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D83E19-3811-4BA9-BF64-B7979CED26D6}" type="slidenum">
              <a:rPr lang="zh-CN" altLang="en-US" smtClean="0"/>
              <a:pPr>
                <a:defRPr/>
              </a:pPr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369190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D83E19-3811-4BA9-BF64-B7979CED26D6}" type="slidenum">
              <a:rPr lang="zh-CN" altLang="en-US" smtClean="0"/>
              <a:pPr>
                <a:defRPr/>
              </a:pPr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369190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D83E19-3811-4BA9-BF64-B7979CED26D6}" type="slidenum">
              <a:rPr lang="zh-CN" altLang="en-US" smtClean="0"/>
              <a:pPr>
                <a:defRPr/>
              </a:pPr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831509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D83E19-3811-4BA9-BF64-B7979CED26D6}" type="slidenum">
              <a:rPr lang="zh-CN" altLang="en-US" smtClean="0"/>
              <a:pPr>
                <a:defRPr/>
              </a:pPr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369190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D83E19-3811-4BA9-BF64-B7979CED26D6}" type="slidenum">
              <a:rPr lang="zh-CN" altLang="en-US" smtClean="0"/>
              <a:pPr>
                <a:defRPr/>
              </a:pPr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39485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D83E19-3811-4BA9-BF64-B7979CED26D6}" type="slidenum">
              <a:rPr lang="zh-CN" altLang="en-US" smtClean="0"/>
              <a:pPr>
                <a:defRPr/>
              </a:pPr>
              <a:t>31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39485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D83E19-3811-4BA9-BF64-B7979CED26D6}" type="slidenum">
              <a:rPr lang="zh-CN" altLang="en-US" smtClean="0"/>
              <a:pPr>
                <a:defRPr/>
              </a:pPr>
              <a:t>34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369190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D83E19-3811-4BA9-BF64-B7979CED26D6}" type="slidenum">
              <a:rPr lang="zh-CN" altLang="en-US" smtClean="0"/>
              <a:pPr>
                <a:defRPr/>
              </a:pPr>
              <a:t>35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369190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D83E19-3811-4BA9-BF64-B7979CED26D6}" type="slidenum">
              <a:rPr lang="zh-CN" altLang="en-US" smtClean="0"/>
              <a:pPr>
                <a:defRPr/>
              </a:pPr>
              <a:t>39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36919037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52D66-36CB-4534-B1A9-241AB66A0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D10B5-EB81-4DA5-8885-714162193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F7DBE-E50F-4782-8EF0-28D41940C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E5B2A-EA1B-4894-91A5-CDF4DB106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20BF7E-B21B-45AC-A79B-6C720FE51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5E8A77-A3D0-483B-A0E4-EBA844377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480AF1-B30F-46F8-B0A7-36A9EC492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F7A64-9645-4C3C-92D1-B743C3E04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88680-5E04-4435-A350-137620640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34F16-180A-415E-A7E0-7146F9B84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E516C-BF9D-4672-9243-458B60BDF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altLang="zh-CN" smtClean="0"/>
              <a:t>Click to edit Master subtitle style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718842-9DC4-4C44-BEAB-3A6F859EBEF6}" type="datetime1">
              <a:rPr lang="zh-CN" altLang="en-US" smtClean="0"/>
              <a:t>2016/02/25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2F9238-48BA-48F1-A6F0-54E6267B3C07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pic>
        <p:nvPicPr>
          <p:cNvPr id="7" name="Picture 9" descr="凯捷logo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4758"/>
            <a:ext cx="2210263" cy="443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510255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E4B5B-97B5-4595-A294-961DE5AA8D6A}" type="datetime1">
              <a:rPr lang="zh-CN" altLang="en-US" smtClean="0"/>
              <a:t>2016/02/25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88224" y="630932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F40581-8518-4807-9FE3-2F08787D662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55146556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6C2FA-157E-4B35-B944-C2094A5B47D1}" type="datetime1">
              <a:rPr lang="zh-CN" altLang="en-US" smtClean="0"/>
              <a:t>2016/02/25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F8B60F-189D-414B-92F3-13DE28E14FB8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2953578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1AA57-A6B5-4D1E-B3F0-38E38C51E5BB}" type="datetime1">
              <a:rPr lang="zh-CN" altLang="en-US" smtClean="0"/>
              <a:t>2016/02/25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31594-C278-4ADC-BF52-E0695403B51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94810942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15C4DD-99A7-4B2D-9172-F5D3832F5368}" type="datetime1">
              <a:rPr lang="zh-CN" altLang="en-US" smtClean="0"/>
              <a:t>2016/02/25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755E4-20C6-4490-AE16-9F563FC6ED12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52247651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6697E-9873-4C12-AA1A-A7D569182CE8}" type="datetime1">
              <a:rPr lang="zh-CN" altLang="en-US" smtClean="0"/>
              <a:t>2016/02/25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EC8DE-C04E-4F09-AA5F-4BDAECF9F07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1134108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849FC-B66A-49D3-B553-3C85453FFB25}" type="datetime1">
              <a:rPr lang="zh-CN" altLang="en-US" smtClean="0"/>
              <a:t>2016/02/25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F0E546-3ED1-48A8-92C1-64FE7DF4870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69498052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4D7E0-741B-416F-8168-EA6A25105F62}" type="datetime1">
              <a:rPr lang="zh-CN" altLang="en-US" smtClean="0"/>
              <a:t>2016/02/25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E80C5-5B21-4754-8F5A-78ED488A83B4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3523094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9817F4-A7D9-4052-A52B-4072E347D5C6}" type="datetime1">
              <a:rPr lang="zh-CN" altLang="en-US" smtClean="0"/>
              <a:t>2016/02/25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FB096E-6A24-4E60-B5BF-3CDABF86931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68547813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3C2534-8E16-4722-8C31-4DAB5E5E2DD0}" type="datetime1">
              <a:rPr lang="zh-CN" altLang="en-US" smtClean="0"/>
              <a:t>2016/02/25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D610C-93C5-4E21-842D-726BAED38E5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6859976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701E1C-A284-45ED-B807-F9548D3C5821}" type="datetime1">
              <a:rPr lang="zh-CN" altLang="en-US" smtClean="0"/>
              <a:t>2016/02/25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6B31D-2E02-4222-8C62-1DC0C41EAC8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3514016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image" Target="../media/image3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>
              <a:defRPr/>
            </a:pPr>
            <a:fld id="{EAFE13B5-FA9F-4E73-B7A6-6D3DFA3C052E}" type="datetime1">
              <a:rPr lang="zh-CN" altLang="en-US" smtClean="0"/>
              <a:t>2016/02/25</a:t>
            </a:fld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>
              <a:defRPr/>
            </a:pPr>
            <a:fld id="{4B79AC11-6C4A-4E44-BEDE-B0C805EFCF30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pic>
        <p:nvPicPr>
          <p:cNvPr id="11" name="Picture 8"/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32675" y="0"/>
            <a:ext cx="1711325" cy="1090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Line 9"/>
          <p:cNvSpPr>
            <a:spLocks noChangeShapeType="1"/>
          </p:cNvSpPr>
          <p:nvPr userDrawn="1"/>
        </p:nvSpPr>
        <p:spPr bwMode="auto">
          <a:xfrm>
            <a:off x="25400" y="762000"/>
            <a:ext cx="7775575" cy="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endParaRPr lang="zh-CN" altLang="en-US"/>
          </a:p>
        </p:txBody>
      </p:sp>
      <p:sp>
        <p:nvSpPr>
          <p:cNvPr id="13" name="Line 11"/>
          <p:cNvSpPr>
            <a:spLocks noChangeShapeType="1"/>
          </p:cNvSpPr>
          <p:nvPr userDrawn="1"/>
        </p:nvSpPr>
        <p:spPr bwMode="auto">
          <a:xfrm>
            <a:off x="0" y="6092825"/>
            <a:ext cx="9072563" cy="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endParaRPr lang="zh-CN" altLang="en-US"/>
          </a:p>
        </p:txBody>
      </p:sp>
      <p:pic>
        <p:nvPicPr>
          <p:cNvPr id="2051" name="Picture 3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68012" y="6165304"/>
            <a:ext cx="6128324" cy="591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diagramData" Target="../diagrams/data2.xml" /><Relationship Id="rId11" Type="http://schemas.openxmlformats.org/officeDocument/2006/relationships/diagramLayout" Target="../diagrams/layout2.xml" /><Relationship Id="rId12" Type="http://schemas.openxmlformats.org/officeDocument/2006/relationships/diagramQuickStyle" Target="../diagrams/quickStyle2.xml" /><Relationship Id="rId13" Type="http://schemas.openxmlformats.org/officeDocument/2006/relationships/diagramColors" Target="../diagrams/colors2.xml" /><Relationship Id="rId14" Type="http://schemas.openxmlformats.org/officeDocument/2006/relationships/tags" Target="../tags/tag21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microsoft.com/office/2007/relationships/diagramDrawing" Target="../diagrams/drawing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3.xml" /><Relationship Id="rId3" Type="http://schemas.openxmlformats.org/officeDocument/2006/relationships/diagramData" Target="../diagrams/data3.xml" /><Relationship Id="rId4" Type="http://schemas.openxmlformats.org/officeDocument/2006/relationships/diagramLayout" Target="../diagrams/layout3.xml" /><Relationship Id="rId5" Type="http://schemas.openxmlformats.org/officeDocument/2006/relationships/diagramQuickStyle" Target="../diagrams/quickStyle3.xml" /><Relationship Id="rId6" Type="http://schemas.openxmlformats.org/officeDocument/2006/relationships/diagramColors" Target="../diagrams/colors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4.xml" /><Relationship Id="rId3" Type="http://schemas.openxmlformats.org/officeDocument/2006/relationships/diagramData" Target="../diagrams/data4.xml" /><Relationship Id="rId4" Type="http://schemas.openxmlformats.org/officeDocument/2006/relationships/diagramLayout" Target="../diagrams/layout4.xml" /><Relationship Id="rId5" Type="http://schemas.openxmlformats.org/officeDocument/2006/relationships/diagramQuickStyle" Target="../diagrams/quickStyle4.xml" /><Relationship Id="rId6" Type="http://schemas.openxmlformats.org/officeDocument/2006/relationships/diagramColors" Target="../diagrams/colors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5.xml" /><Relationship Id="rId3" Type="http://schemas.openxmlformats.org/officeDocument/2006/relationships/diagramData" Target="../diagrams/data5.xml" /><Relationship Id="rId4" Type="http://schemas.openxmlformats.org/officeDocument/2006/relationships/diagramLayout" Target="../diagrams/layout5.xml" /><Relationship Id="rId5" Type="http://schemas.openxmlformats.org/officeDocument/2006/relationships/diagramQuickStyle" Target="../diagrams/quickStyle5.xml" /><Relationship Id="rId6" Type="http://schemas.openxmlformats.org/officeDocument/2006/relationships/diagramColors" Target="../diagrams/colors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microsoft.com/office/2007/relationships/diagramDrawing" Target="../diagrams/drawing6.xml" /><Relationship Id="rId4" Type="http://schemas.openxmlformats.org/officeDocument/2006/relationships/diagramData" Target="../diagrams/data6.xml" /><Relationship Id="rId5" Type="http://schemas.openxmlformats.org/officeDocument/2006/relationships/diagramLayout" Target="../diagrams/layout6.xml" /><Relationship Id="rId6" Type="http://schemas.openxmlformats.org/officeDocument/2006/relationships/diagramQuickStyle" Target="../diagrams/quickStyle6.xml" /><Relationship Id="rId7" Type="http://schemas.openxmlformats.org/officeDocument/2006/relationships/diagramColors" Target="../diagrams/colors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microsoft.com/office/2007/relationships/diagramDrawing" Target="../diagrams/drawing7.xml" /><Relationship Id="rId4" Type="http://schemas.openxmlformats.org/officeDocument/2006/relationships/diagramData" Target="../diagrams/data7.xml" /><Relationship Id="rId5" Type="http://schemas.openxmlformats.org/officeDocument/2006/relationships/diagramLayout" Target="../diagrams/layout7.xml" /><Relationship Id="rId6" Type="http://schemas.openxmlformats.org/officeDocument/2006/relationships/diagramQuickStyle" Target="../diagrams/quickStyle7.xml" /><Relationship Id="rId7" Type="http://schemas.openxmlformats.org/officeDocument/2006/relationships/diagramColors" Target="../diagrams/colors7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pn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4.pn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4.pn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diagramQuickStyle" Target="../diagrams/quickStyle9.xml" /><Relationship Id="rId11" Type="http://schemas.openxmlformats.org/officeDocument/2006/relationships/diagramColors" Target="../diagrams/colors9.xml" /><Relationship Id="rId2" Type="http://schemas.microsoft.com/office/2007/relationships/diagramDrawing" Target="../diagrams/drawing8.xml" /><Relationship Id="rId3" Type="http://schemas.openxmlformats.org/officeDocument/2006/relationships/diagramData" Target="../diagrams/data8.xml" /><Relationship Id="rId4" Type="http://schemas.openxmlformats.org/officeDocument/2006/relationships/diagramLayout" Target="../diagrams/layout8.xml" /><Relationship Id="rId5" Type="http://schemas.openxmlformats.org/officeDocument/2006/relationships/diagramQuickStyle" Target="../diagrams/quickStyle8.xml" /><Relationship Id="rId6" Type="http://schemas.openxmlformats.org/officeDocument/2006/relationships/diagramColors" Target="../diagrams/colors8.xml" /><Relationship Id="rId7" Type="http://schemas.microsoft.com/office/2007/relationships/diagramDrawing" Target="../diagrams/drawing9.xml" /><Relationship Id="rId8" Type="http://schemas.openxmlformats.org/officeDocument/2006/relationships/diagramData" Target="../diagrams/data9.xml" /><Relationship Id="rId9" Type="http://schemas.openxmlformats.org/officeDocument/2006/relationships/diagramLayout" Target="../diagrams/layout9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pn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0.xml" /><Relationship Id="rId3" Type="http://schemas.openxmlformats.org/officeDocument/2006/relationships/diagramData" Target="../diagrams/data10.xml" /><Relationship Id="rId4" Type="http://schemas.openxmlformats.org/officeDocument/2006/relationships/diagramLayout" Target="../diagrams/layout10.xml" /><Relationship Id="rId5" Type="http://schemas.openxmlformats.org/officeDocument/2006/relationships/diagramQuickStyle" Target="../diagrams/quickStyle10.xml" /><Relationship Id="rId6" Type="http://schemas.openxmlformats.org/officeDocument/2006/relationships/diagramColors" Target="../diagrams/colors10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4.pn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6110515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TextBox 4"/>
          <p:cNvSpPr txBox="1">
            <a:spLocks noChangeArrowheads="1"/>
          </p:cNvSpPr>
          <p:nvPr/>
        </p:nvSpPr>
        <p:spPr bwMode="auto">
          <a:xfrm>
            <a:off x="0" y="1772816"/>
            <a:ext cx="8892480" cy="2369880"/>
          </a:xfrm>
          <a:prstGeom prst="rect">
            <a:avLst/>
          </a:prstGeom>
          <a:noFill/>
          <a:ln>
            <a:noFill/>
          </a:ln>
          <a:extLst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Arial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Arial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Arial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Arial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Arial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Arial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Arial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Arial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Arial"/>
              </a:defRPr>
            </a:lvl9pPr>
          </a:lstStyle>
          <a:p>
            <a:pPr algn="ctr">
              <a:defRPr/>
            </a:pPr>
            <a:r>
              <a:rPr lang="zh-CN" altLang="en-US" sz="3600" b="1" cap="small" smtClean="0"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国内社保管理现状及解决方案简介</a:t>
            </a:r>
            <a:endParaRPr lang="en-US" altLang="zh-CN" sz="3600" b="1" cap="small" smtClean="0"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algn="ctr">
              <a:defRPr/>
            </a:pPr>
            <a:r>
              <a:rPr lang="en-US" altLang="zh-CN" sz="2800" b="1" cap="small" smtClean="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—</a:t>
            </a:r>
            <a:r>
              <a:rPr lang="zh-CN" altLang="en-US" sz="2800" b="1" cap="small" smtClean="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以</a:t>
            </a:r>
            <a:r>
              <a:rPr lang="en-US" altLang="zh-CN" sz="2800" b="1" cap="small" smtClean="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YUM</a:t>
            </a:r>
            <a:r>
              <a:rPr lang="zh-CN" altLang="en-US" sz="2800" b="1" cap="small" smtClean="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！</a:t>
            </a:r>
            <a:r>
              <a:rPr lang="zh-CN" altLang="en-US" sz="2800" b="1" cap="small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社</a:t>
            </a:r>
            <a:r>
              <a:rPr lang="zh-CN" altLang="en-US" sz="2800" b="1" cap="small" smtClean="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保集成项目为例</a:t>
            </a:r>
            <a:endParaRPr lang="en-US" altLang="zh-CN" sz="2800" b="1" cap="small" smtClean="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algn="ctr">
              <a:defRPr/>
            </a:pPr>
            <a:endParaRPr lang="en-US" altLang="zh-CN" sz="2800" b="1" cap="small" smtClean="0">
              <a:cs typeface="+mn-cs"/>
            </a:endParaRPr>
          </a:p>
          <a:p>
            <a:pPr algn="ctr">
              <a:defRPr/>
            </a:pPr>
            <a:r>
              <a:rPr lang="zh-CN" altLang="en-US" sz="2800" b="1" cap="small" smtClean="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马文虎</a:t>
            </a:r>
            <a:endParaRPr lang="en-US" altLang="zh-CN" sz="2800" b="1" cap="small" smtClean="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algn="ctr">
              <a:defRPr/>
            </a:pPr>
            <a:r>
              <a:rPr lang="en-US" altLang="zh-CN" sz="2800" b="1" cap="small" smtClean="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 2016.02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8"/>
          <p:cNvSpPr>
            <a:spLocks noChangeArrowheads="1"/>
          </p:cNvSpPr>
          <p:nvPr/>
        </p:nvSpPr>
        <p:spPr bwMode="gray">
          <a:xfrm>
            <a:off x="1907704" y="1520032"/>
            <a:ext cx="628650" cy="398462"/>
          </a:xfrm>
          <a:prstGeom prst="rect">
            <a:avLst/>
          </a:prstGeom>
          <a:solidFill>
            <a:schemeClr val="accent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zh-CN">
                <a:solidFill>
                  <a:schemeClr val="bg1"/>
                </a:solidFill>
                <a:latin typeface="Arial"/>
              </a:rPr>
              <a:t>1</a:t>
            </a:r>
            <a:endParaRPr lang="en-US" altLang="ja-JP">
              <a:solidFill>
                <a:schemeClr val="bg1"/>
              </a:solidFill>
              <a:latin typeface="Arial"/>
            </a:endParaRPr>
          </a:p>
        </p:txBody>
      </p:sp>
      <p:sp>
        <p:nvSpPr>
          <p:cNvPr id="5" name="Rectangle 9"/>
          <p:cNvSpPr>
            <a:spLocks noChangeArrowheads="1"/>
          </p:cNvSpPr>
          <p:nvPr/>
        </p:nvSpPr>
        <p:spPr bwMode="gray">
          <a:xfrm>
            <a:off x="2655416" y="1513682"/>
            <a:ext cx="5070475" cy="407987"/>
          </a:xfrm>
          <a:prstGeom prst="rect">
            <a:avLst/>
          </a:prstGeom>
          <a:solidFill>
            <a:schemeClr val="accent1"/>
          </a:solidFill>
          <a:ln w="6350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</a:rPr>
              <a:t>概述</a:t>
            </a:r>
            <a:endParaRPr lang="zh-CN" altLang="en-US">
              <a:solidFill>
                <a:schemeClr val="bg1"/>
              </a:solidFill>
              <a:latin typeface="Arial"/>
            </a:endParaRPr>
          </a:p>
        </p:txBody>
      </p:sp>
      <p:sp>
        <p:nvSpPr>
          <p:cNvPr id="6" name="Rectangle 10"/>
          <p:cNvSpPr>
            <a:spLocks noChangeArrowheads="1"/>
          </p:cNvSpPr>
          <p:nvPr/>
        </p:nvSpPr>
        <p:spPr bwMode="gray">
          <a:xfrm>
            <a:off x="1941041" y="2080419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zh-CN"/>
              <a:t>2</a:t>
            </a:r>
            <a:endParaRPr lang="en-US" altLang="ja-JP"/>
          </a:p>
        </p:txBody>
      </p:sp>
      <p:sp>
        <p:nvSpPr>
          <p:cNvPr id="7" name="Rectangle 11"/>
          <p:cNvSpPr>
            <a:spLocks noChangeArrowheads="1"/>
          </p:cNvSpPr>
          <p:nvPr/>
        </p:nvSpPr>
        <p:spPr bwMode="gray">
          <a:xfrm>
            <a:off x="2655416" y="2080419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社保</a:t>
            </a:r>
            <a:r>
              <a:rPr lang="zh-CN" altLang="en-US" smtClean="0"/>
              <a:t>政策</a:t>
            </a:r>
            <a:endParaRPr lang="zh-CN" altLang="en-US"/>
          </a:p>
        </p:txBody>
      </p:sp>
      <p:sp>
        <p:nvSpPr>
          <p:cNvPr id="8" name="Rectangle 10"/>
          <p:cNvSpPr>
            <a:spLocks noChangeArrowheads="1"/>
          </p:cNvSpPr>
          <p:nvPr/>
        </p:nvSpPr>
        <p:spPr bwMode="gray">
          <a:xfrm>
            <a:off x="1950566" y="2659857"/>
            <a:ext cx="628650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3</a:t>
            </a:r>
          </a:p>
        </p:txBody>
      </p:sp>
      <p:sp>
        <p:nvSpPr>
          <p:cNvPr id="9" name="Rectangle 11"/>
          <p:cNvSpPr>
            <a:spLocks noChangeArrowheads="1"/>
          </p:cNvSpPr>
          <p:nvPr/>
        </p:nvSpPr>
        <p:spPr bwMode="gray">
          <a:xfrm>
            <a:off x="2653829" y="2658269"/>
            <a:ext cx="5072062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mtClean="0"/>
              <a:t>员工社保信息</a:t>
            </a:r>
            <a:r>
              <a:rPr lang="zh-CN" altLang="en-US" smtClean="0">
                <a:latin typeface="Arial"/>
              </a:rPr>
              <a:t>管理</a:t>
            </a:r>
            <a:endParaRPr lang="zh-CN" altLang="en-US">
              <a:latin typeface="Arial"/>
            </a:endParaRPr>
          </a:p>
        </p:txBody>
      </p:sp>
      <p:sp>
        <p:nvSpPr>
          <p:cNvPr id="10" name="Rectangle 10"/>
          <p:cNvSpPr>
            <a:spLocks noChangeArrowheads="1"/>
          </p:cNvSpPr>
          <p:nvPr/>
        </p:nvSpPr>
        <p:spPr bwMode="gray">
          <a:xfrm>
            <a:off x="1964854" y="3229769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4</a:t>
            </a:r>
          </a:p>
        </p:txBody>
      </p:sp>
      <p:sp>
        <p:nvSpPr>
          <p:cNvPr id="11" name="Rectangle 11"/>
          <p:cNvSpPr>
            <a:spLocks noChangeArrowheads="1"/>
          </p:cNvSpPr>
          <p:nvPr/>
        </p:nvSpPr>
        <p:spPr bwMode="gray">
          <a:xfrm>
            <a:off x="2655416" y="3229769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</a:t>
            </a:r>
            <a:r>
              <a:rPr lang="zh-CN" altLang="en-US" smtClean="0"/>
              <a:t>保增减异动、调基申报</a:t>
            </a:r>
            <a:endParaRPr lang="zh-CN" altLang="en-US">
              <a:latin typeface="Arial"/>
            </a:endParaRPr>
          </a:p>
        </p:txBody>
      </p:sp>
      <p:sp>
        <p:nvSpPr>
          <p:cNvPr id="12" name="Rectangle 10"/>
          <p:cNvSpPr>
            <a:spLocks noChangeArrowheads="1"/>
          </p:cNvSpPr>
          <p:nvPr/>
        </p:nvSpPr>
        <p:spPr bwMode="gray">
          <a:xfrm>
            <a:off x="1974379" y="3782219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5</a:t>
            </a:r>
          </a:p>
        </p:txBody>
      </p:sp>
      <p:sp>
        <p:nvSpPr>
          <p:cNvPr id="13" name="Rectangle 11"/>
          <p:cNvSpPr>
            <a:spLocks noChangeArrowheads="1"/>
          </p:cNvSpPr>
          <p:nvPr/>
        </p:nvSpPr>
        <p:spPr bwMode="gray">
          <a:xfrm>
            <a:off x="2664941" y="3782219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</a:t>
            </a:r>
            <a:r>
              <a:rPr lang="zh-CN" altLang="en-US" smtClean="0"/>
              <a:t>保缴交请款</a:t>
            </a:r>
            <a:endParaRPr lang="zh-CN" altLang="en-US">
              <a:latin typeface="Arial"/>
            </a:endParaRPr>
          </a:p>
        </p:txBody>
      </p:sp>
      <p:sp>
        <p:nvSpPr>
          <p:cNvPr id="14" name="Rectangle 10"/>
          <p:cNvSpPr>
            <a:spLocks noChangeArrowheads="1"/>
          </p:cNvSpPr>
          <p:nvPr/>
        </p:nvSpPr>
        <p:spPr bwMode="gray">
          <a:xfrm>
            <a:off x="1993429" y="4334669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6</a:t>
            </a:r>
          </a:p>
        </p:txBody>
      </p:sp>
      <p:sp>
        <p:nvSpPr>
          <p:cNvPr id="15" name="Rectangle 11"/>
          <p:cNvSpPr>
            <a:spLocks noChangeArrowheads="1"/>
          </p:cNvSpPr>
          <p:nvPr/>
        </p:nvSpPr>
        <p:spPr bwMode="gray">
          <a:xfrm>
            <a:off x="2683991" y="4334669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社保账务处理</a:t>
            </a:r>
            <a:endParaRPr lang="zh-CN" altLang="en-US">
              <a:latin typeface="Arial"/>
            </a:endParaRP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725487"/>
          </a:xfrm>
        </p:spPr>
        <p:txBody>
          <a:bodyPr/>
          <a:lstStyle/>
          <a:p>
            <a:pPr algn="l"/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目录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7" name="Rectangle 10"/>
          <p:cNvSpPr>
            <a:spLocks noChangeArrowheads="1"/>
          </p:cNvSpPr>
          <p:nvPr/>
        </p:nvSpPr>
        <p:spPr bwMode="gray">
          <a:xfrm>
            <a:off x="1979712" y="4941168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7</a:t>
            </a:r>
          </a:p>
        </p:txBody>
      </p:sp>
      <p:sp>
        <p:nvSpPr>
          <p:cNvPr id="18" name="Rectangle 11"/>
          <p:cNvSpPr>
            <a:spLocks noChangeArrowheads="1"/>
          </p:cNvSpPr>
          <p:nvPr/>
        </p:nvSpPr>
        <p:spPr bwMode="gray">
          <a:xfrm>
            <a:off x="2670274" y="4941168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社保</a:t>
            </a:r>
            <a:r>
              <a:rPr lang="zh-CN" altLang="en-US" smtClean="0"/>
              <a:t>事务处理</a:t>
            </a:r>
            <a:endParaRPr lang="zh-CN" altLang="en-US">
              <a:latin typeface="Arial"/>
            </a:endParaRPr>
          </a:p>
        </p:txBody>
      </p:sp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611"/>
          <a:stretch>
            <a:fillRect/>
          </a:stretch>
        </p:blipFill>
        <p:spPr bwMode="auto">
          <a:xfrm>
            <a:off x="723305" y="1618456"/>
            <a:ext cx="968375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18300073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725488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概述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：</a:t>
            </a:r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项目背景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7411" name="Slide Number Placeholder 20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>
              <a:defRPr/>
            </a:pPr>
            <a:r>
              <a:rPr lang="en-US" altLang="zh-CN" smtClean="0"/>
              <a:t>3</a:t>
            </a:r>
          </a:p>
        </p:txBody>
      </p:sp>
      <p:graphicFrame>
        <p:nvGraphicFramePr>
          <p:cNvPr id="4" name="Group 40"/>
          <p:cNvGraphicFramePr>
            <a:graphicFrameLocks noGrp="1"/>
          </p:cNvGraphicFramePr>
          <p:nvPr/>
        </p:nvGraphicFramePr>
        <p:xfrm>
          <a:off x="250825" y="1685925"/>
          <a:ext cx="1584325" cy="2463800"/>
        </p:xfrm>
        <a:graphic>
          <a:graphicData uri="http://schemas.openxmlformats.org/drawingml/2006/table">
            <a:tbl>
              <a:tblPr/>
              <a:tblGrid>
                <a:gridCol w="1584325"/>
              </a:tblGrid>
              <a:tr h="334107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9pPr>
                    </a:lstStyle>
                    <a:p>
                      <a:pPr marL="231775" marR="0" lvl="0" indent="-231775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25000"/>
                        </a:spcAft>
                        <a:buClr>
                          <a:schemeClr val="accent2"/>
                        </a:buClr>
                        <a:buSzTx/>
                        <a:buFont typeface="Wingdings" pitchFamily="2" charset="2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人数多</a:t>
                      </a: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/>
                      </a:endParaRPr>
                    </a:p>
                  </a:txBody>
                  <a:tcPr marL="91449" marR="91449" marT="45722" marB="45722" anchor="ctr" horzOverflow="overflow">
                    <a:lnL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ACC"/>
                    </a:solidFill>
                  </a:tcPr>
                </a:tc>
              </a:tr>
              <a:tr h="2129693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>
                          <a:schemeClr val="accent2"/>
                        </a:buClr>
                        <a:buSzTx/>
                        <a:buFont typeface="Wingdings" pitchFamily="2" charset="2"/>
                        <a:buNone/>
                      </a:pPr>
                      <a:r>
                        <a:rPr lang="zh-CN" altLang="en-US" sz="1600" smtClean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参保人数众多，包含办公室人员、餐厅管理组及部分服务组、</a:t>
                      </a:r>
                      <a:r>
                        <a:rPr lang="en-US" altLang="zh-CN" sz="1600" smtClean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Non-res.</a:t>
                      </a:r>
                      <a:r>
                        <a:rPr lang="zh-CN" altLang="en-US" sz="1600" smtClean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管理组及部分服务组约</a:t>
                      </a:r>
                      <a:r>
                        <a:rPr lang="en-US" altLang="zh-CN" sz="1600" smtClean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17</a:t>
                      </a:r>
                      <a:r>
                        <a:rPr lang="zh-CN" altLang="en-US" sz="1600" smtClean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万名员工</a:t>
                      </a:r>
                      <a:endParaRPr lang="en-US" sz="1600" smtClean="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1449" marR="91449" marT="45722" marB="45722" horzOverflow="overflow">
                    <a:lnL w="28575" cap="flat" cmpd="sng" algn="ctr">
                      <a:solidFill>
                        <a:srgbClr val="40B3D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40B3D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0B3D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ysClr val="window" lastClr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Group 50"/>
          <p:cNvGraphicFramePr>
            <a:graphicFrameLocks noGrp="1"/>
          </p:cNvGraphicFramePr>
          <p:nvPr/>
        </p:nvGraphicFramePr>
        <p:xfrm>
          <a:off x="1979613" y="1685925"/>
          <a:ext cx="1584325" cy="2463800"/>
        </p:xfrm>
        <a:graphic>
          <a:graphicData uri="http://schemas.openxmlformats.org/drawingml/2006/table">
            <a:tbl>
              <a:tblPr/>
              <a:tblGrid>
                <a:gridCol w="1584325"/>
              </a:tblGrid>
              <a:tr h="334107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9pPr>
                    </a:lstStyle>
                    <a:p>
                      <a:pPr marL="231775" marR="0" lvl="0" indent="-231775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25000"/>
                        </a:spcAft>
                        <a:buClr>
                          <a:schemeClr val="accent2"/>
                        </a:buClr>
                        <a:buSzTx/>
                        <a:buFont typeface="Wingdings" pitchFamily="2" charset="2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涉及城市广</a:t>
                      </a: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/>
                      </a:endParaRPr>
                    </a:p>
                  </a:txBody>
                  <a:tcPr marL="91449" marR="91449" marT="45722" marB="45722" anchor="ctr" horzOverflow="overflow">
                    <a:lnL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ACC"/>
                    </a:solidFill>
                  </a:tcPr>
                </a:tc>
              </a:tr>
              <a:tr h="2129693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>
                          <a:schemeClr val="accent2"/>
                        </a:buClr>
                        <a:buSzTx/>
                        <a:buFont typeface="Wingdings" pitchFamily="2" charset="2"/>
                        <a:buNone/>
                      </a:pPr>
                      <a:r>
                        <a:rPr lang="zh-CN" altLang="en-US" sz="1600" kern="120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Arial"/>
                        </a:rPr>
                        <a:t>参加社保所涉及的城市广，目前全国共有</a:t>
                      </a:r>
                      <a:r>
                        <a:rPr lang="en-US" altLang="zh-CN" sz="1600" kern="120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Arial"/>
                        </a:rPr>
                        <a:t>600</a:t>
                      </a:r>
                      <a:r>
                        <a:rPr lang="zh-CN" altLang="en-US" sz="1600" kern="120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Arial"/>
                        </a:rPr>
                        <a:t>多个社保城市，随着业务的增长，社保城市会进一步增加</a:t>
                      </a:r>
                      <a:endParaRPr lang="en-US" sz="1600" kern="1200" smtClean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Arial"/>
                      </a:endParaRPr>
                    </a:p>
                  </a:txBody>
                  <a:tcPr marL="91449" marR="91449" marT="45722" marB="45722" horzOverflow="overflow">
                    <a:lnL w="28575" cap="flat" cmpd="sng" algn="ctr">
                      <a:solidFill>
                        <a:srgbClr val="40B3D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40B3D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0B3D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ysClr val="window" lastClr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Group 55"/>
          <p:cNvGraphicFramePr>
            <a:graphicFrameLocks noGrp="1"/>
          </p:cNvGraphicFramePr>
          <p:nvPr/>
        </p:nvGraphicFramePr>
        <p:xfrm>
          <a:off x="3708400" y="1685925"/>
          <a:ext cx="1584325" cy="2463800"/>
        </p:xfrm>
        <a:graphic>
          <a:graphicData uri="http://schemas.openxmlformats.org/drawingml/2006/table">
            <a:tbl>
              <a:tblPr/>
              <a:tblGrid>
                <a:gridCol w="1584325"/>
              </a:tblGrid>
              <a:tr h="334107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9pPr>
                    </a:lstStyle>
                    <a:p>
                      <a:pPr marL="231775" marR="0" lvl="0" indent="-231775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25000"/>
                        </a:spcAft>
                        <a:buClr>
                          <a:schemeClr val="accent2"/>
                        </a:buClr>
                        <a:buSzTx/>
                        <a:buFont typeface="Wingdings" pitchFamily="2" charset="2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属地化管理</a:t>
                      </a: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/>
                      </a:endParaRPr>
                    </a:p>
                  </a:txBody>
                  <a:tcPr marL="91449" marR="91449" marT="45722" marB="45722" anchor="ctr" horzOverflow="overflow">
                    <a:lnL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ACC"/>
                    </a:solidFill>
                  </a:tcPr>
                </a:tc>
              </a:tr>
              <a:tr h="2129693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>
                          <a:schemeClr val="accent2"/>
                        </a:buClr>
                        <a:buSzTx/>
                        <a:buFont typeface="Wingdings" pitchFamily="2" charset="2"/>
                        <a:buNone/>
                      </a:pPr>
                      <a:r>
                        <a:rPr lang="zh-CN" altLang="en-US" sz="1600" kern="120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Arial"/>
                        </a:rPr>
                        <a:t>因全国社保属于属地化管理，所有不同社保城市、不同险种间的社保政策和具体操作方式有较大差异</a:t>
                      </a:r>
                      <a:endParaRPr lang="en-US" sz="1600" kern="1200" smtClean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Arial"/>
                      </a:endParaRPr>
                    </a:p>
                  </a:txBody>
                  <a:tcPr marL="91449" marR="91449" marT="45722" marB="45722" horzOverflow="overflow">
                    <a:lnL w="28575" cap="flat" cmpd="sng" algn="ctr">
                      <a:solidFill>
                        <a:srgbClr val="40B3D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40B3D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0B3D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ysClr val="window" lastClr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Group 55"/>
          <p:cNvGraphicFramePr>
            <a:graphicFrameLocks noGrp="1"/>
          </p:cNvGraphicFramePr>
          <p:nvPr/>
        </p:nvGraphicFramePr>
        <p:xfrm>
          <a:off x="5435600" y="1685925"/>
          <a:ext cx="1584325" cy="2463800"/>
        </p:xfrm>
        <a:graphic>
          <a:graphicData uri="http://schemas.openxmlformats.org/drawingml/2006/table">
            <a:tbl>
              <a:tblPr/>
              <a:tblGrid>
                <a:gridCol w="1584325"/>
              </a:tblGrid>
              <a:tr h="334107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9pPr>
                    </a:lstStyle>
                    <a:p>
                      <a:pPr marL="231775" marR="0" lvl="0" indent="-231775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25000"/>
                        </a:spcAft>
                        <a:buClr>
                          <a:schemeClr val="accent2"/>
                        </a:buClr>
                        <a:buSzTx/>
                        <a:buFont typeface="Wingdings" pitchFamily="2" charset="2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手工工作量大</a:t>
                      </a: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/>
                      </a:endParaRPr>
                    </a:p>
                  </a:txBody>
                  <a:tcPr marL="91449" marR="91449" marT="45722" marB="45722" anchor="ctr" horzOverflow="overflow">
                    <a:lnL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ACC"/>
                    </a:solidFill>
                  </a:tcPr>
                </a:tc>
              </a:tr>
              <a:tr h="2129693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>
                          <a:schemeClr val="accent2"/>
                        </a:buClr>
                        <a:buSzTx/>
                        <a:buFont typeface="Wingdings" pitchFamily="2" charset="2"/>
                        <a:buNone/>
                      </a:pPr>
                      <a:r>
                        <a:rPr lang="zh-CN" altLang="en-US" sz="1600" kern="120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Arial"/>
                        </a:rPr>
                        <a:t>社保业务涵盖具体的业务范围广、互动环节多，手工作业量大</a:t>
                      </a:r>
                      <a:endParaRPr lang="en-US" sz="1600" kern="1200" smtClean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Arial"/>
                      </a:endParaRPr>
                    </a:p>
                  </a:txBody>
                  <a:tcPr marL="91449" marR="91449" marT="45722" marB="45722" horzOverflow="overflow">
                    <a:lnL w="28575" cap="flat" cmpd="sng" algn="ctr">
                      <a:solidFill>
                        <a:srgbClr val="40B3D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40B3D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0B3D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ysClr val="window" lastClr="FFFFFF"/>
                    </a:solidFill>
                  </a:tcPr>
                </a:tc>
              </a:tr>
            </a:tbl>
          </a:graphicData>
        </a:graphic>
      </p:graphicFrame>
      <p:sp>
        <p:nvSpPr>
          <p:cNvPr id="2" name="下箭头 1"/>
          <p:cNvSpPr/>
          <p:nvPr/>
        </p:nvSpPr>
        <p:spPr>
          <a:xfrm>
            <a:off x="2555875" y="4365625"/>
            <a:ext cx="3744913" cy="431800"/>
          </a:xfrm>
          <a:prstGeom prst="down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algn="ctr" eaLnBrk="1" hangingPunct="1">
              <a:defRPr/>
            </a:pPr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107950" y="908050"/>
            <a:ext cx="8785225" cy="5048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eaLnBrk="1" hangingPunct="1">
              <a:defRPr/>
            </a:pPr>
            <a:r>
              <a:rPr lang="zh-CN" altLang="en-US" sz="1600" b="1">
                <a:solidFill>
                  <a:schemeClr val="tx1"/>
                </a:solidFill>
                <a:latin typeface="宋体" panose="02010600030101010101" pitchFamily="2" charset="-122"/>
              </a:rPr>
              <a:t>目前</a:t>
            </a:r>
            <a:r>
              <a:rPr lang="en-US" altLang="zh-CN" sz="1600" b="1">
                <a:solidFill>
                  <a:schemeClr val="tx1"/>
                </a:solidFill>
                <a:latin typeface="宋体" panose="02010600030101010101" pitchFamily="2" charset="-122"/>
              </a:rPr>
              <a:t>YUM</a:t>
            </a:r>
            <a:r>
              <a:rPr lang="zh-CN" altLang="en-US" sz="1600" b="1">
                <a:solidFill>
                  <a:schemeClr val="tx1"/>
                </a:solidFill>
                <a:latin typeface="宋体" panose="02010600030101010101" pitchFamily="2" charset="-122"/>
              </a:rPr>
              <a:t>大部分的人力资源业务流程已经实现了自动化管理，但社保福利仍处于人工管理的阶段</a:t>
            </a:r>
          </a:p>
        </p:txBody>
      </p:sp>
      <p:sp>
        <p:nvSpPr>
          <p:cNvPr id="11" name="Rectangle 6"/>
          <p:cNvSpPr>
            <a:spLocks noChangeArrowheads="1"/>
          </p:cNvSpPr>
          <p:nvPr/>
        </p:nvSpPr>
        <p:spPr bwMode="gray">
          <a:xfrm>
            <a:off x="179388" y="4941888"/>
            <a:ext cx="8640762" cy="574675"/>
          </a:xfrm>
          <a:prstGeom prst="rect">
            <a:avLst/>
          </a:prstGeom>
          <a:solidFill>
            <a:sysClr val="window" lastClr="FFFFFF"/>
          </a:solidFill>
          <a:ln w="28575" algn="ctr">
            <a:solidFill>
              <a:srgbClr val="009ACC"/>
            </a:solidFill>
            <a:miter lim="800000"/>
          </a:ln>
          <a:effectLst/>
        </p:spPr>
        <p:txBody>
          <a:bodyPr lIns="900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fontAlgn="auto">
              <a:spcBef>
                <a:spcPct val="0"/>
              </a:spcBef>
              <a:spcAft>
                <a:spcPct val="25000"/>
              </a:spcAft>
              <a:buClr>
                <a:srgbClr val="009ACC"/>
              </a:buClr>
              <a:defRPr/>
            </a:pPr>
            <a:r>
              <a:rPr lang="zh-CN" altLang="en-US" sz="1600" b="1" kern="0">
                <a:solidFill>
                  <a:prstClr val="black"/>
                </a:solidFill>
                <a:latin typeface="宋体" panose="02010600030101010101" pitchFamily="2" charset="-122"/>
                <a:cs typeface="Arial"/>
              </a:rPr>
              <a:t>为了满足公司日益增长的社保业务需求，提高人力资源管理效率，降低公司管理成本，需要构建一个集中化、规范化处理员工社保日常事务的坚实平台</a:t>
            </a:r>
            <a:endParaRPr lang="en-US" altLang="zh-CN" sz="1600" b="1" kern="0">
              <a:solidFill>
                <a:prstClr val="black"/>
              </a:solidFill>
              <a:latin typeface="宋体" panose="02010600030101010101" pitchFamily="2" charset="-122"/>
              <a:cs typeface="Arial"/>
            </a:endParaRPr>
          </a:p>
        </p:txBody>
      </p:sp>
      <p:graphicFrame>
        <p:nvGraphicFramePr>
          <p:cNvPr id="12" name="Group 55"/>
          <p:cNvGraphicFramePr>
            <a:graphicFrameLocks noGrp="1"/>
          </p:cNvGraphicFramePr>
          <p:nvPr/>
        </p:nvGraphicFramePr>
        <p:xfrm>
          <a:off x="7164388" y="1700213"/>
          <a:ext cx="1584325" cy="2449512"/>
        </p:xfrm>
        <a:graphic>
          <a:graphicData uri="http://schemas.openxmlformats.org/drawingml/2006/table">
            <a:tbl>
              <a:tblPr/>
              <a:tblGrid>
                <a:gridCol w="1584325"/>
              </a:tblGrid>
              <a:tr h="332169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9pPr>
                    </a:lstStyle>
                    <a:p>
                      <a:pPr marL="231775" marR="0" lvl="0" indent="-231775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25000"/>
                        </a:spcAft>
                        <a:buClr>
                          <a:schemeClr val="accent2"/>
                        </a:buClr>
                        <a:buSzTx/>
                        <a:buFont typeface="Wingdings" pitchFamily="2" charset="2"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/>
                        </a:rPr>
                        <a:t>作业模式的转变</a:t>
                      </a:r>
                      <a:endParaRPr kumimoji="0" 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/>
                      </a:endParaRPr>
                    </a:p>
                  </a:txBody>
                  <a:tcPr marL="91449" marR="91449" marT="45743" marB="45743" anchor="ctr" horzOverflow="overflow">
                    <a:lnL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ACC"/>
                    </a:solidFill>
                  </a:tcPr>
                </a:tc>
              </a:tr>
              <a:tr h="2117343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ea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>
                          <a:schemeClr val="accent2"/>
                        </a:buClr>
                        <a:buSzTx/>
                        <a:buFont typeface="Wingdings" pitchFamily="2" charset="2"/>
                        <a:buNone/>
                      </a:pPr>
                      <a:r>
                        <a:rPr lang="zh-CN" altLang="en-US" sz="1600" kern="120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Arial"/>
                        </a:rPr>
                        <a:t>因应未来</a:t>
                      </a:r>
                      <a:r>
                        <a:rPr lang="en-US" altLang="zh-CN" sz="1600" kern="120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Arial"/>
                        </a:rPr>
                        <a:t>SSC</a:t>
                      </a:r>
                      <a:r>
                        <a:rPr lang="zh-CN" altLang="en-US" sz="1600" kern="1200" smtClean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Arial"/>
                        </a:rPr>
                        <a:t>（共享服务中心）的成立，需要更多系统化管理支持公司业务模式的发展</a:t>
                      </a:r>
                      <a:endParaRPr lang="en-US" sz="1600" kern="1200" smtClean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Arial"/>
                      </a:endParaRPr>
                    </a:p>
                  </a:txBody>
                  <a:tcPr marL="91449" marR="91449" marT="45743" marB="45743" horzOverflow="overflow">
                    <a:lnL w="28575" cap="flat" cmpd="sng" algn="ctr">
                      <a:solidFill>
                        <a:srgbClr val="40B3D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40B3D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9A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0B3D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ysClr val="window" lastClr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2887173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725488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概述：项目目标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8435" name="Slide Number Placeholder 20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>
              <a:defRPr/>
            </a:pPr>
            <a:r>
              <a:rPr lang="en-US" altLang="zh-CN" smtClean="0"/>
              <a:t>4</a:t>
            </a:r>
          </a:p>
        </p:txBody>
      </p:sp>
      <p:grpSp>
        <p:nvGrpSpPr>
          <p:cNvPr id="18436" name="组合 4"/>
          <p:cNvGrpSpPr/>
          <p:nvPr/>
        </p:nvGrpSpPr>
        <p:grpSpPr>
          <a:xfrm>
            <a:off x="322263" y="908050"/>
            <a:ext cx="8642350" cy="5113338"/>
            <a:chOff x="395288" y="968375"/>
            <a:chExt cx="8497887" cy="5340350"/>
          </a:xfrm>
        </p:grpSpPr>
        <p:sp>
          <p:nvSpPr>
            <p:cNvPr id="6" name="Rectangle 3"/>
            <p:cNvSpPr>
              <a:spLocks noChangeArrowheads="1"/>
            </p:cNvSpPr>
            <p:nvPr>
              <p:custDataLst>
                <p:tags r:id="rId3"/>
              </p:custDataLst>
            </p:nvPr>
          </p:nvSpPr>
          <p:spPr bwMode="auto">
            <a:xfrm>
              <a:off x="395288" y="981639"/>
              <a:ext cx="1799791" cy="5327086"/>
            </a:xfrm>
            <a:prstGeom prst="rect">
              <a:avLst/>
            </a:prstGeom>
            <a:solidFill>
              <a:srgbClr val="009A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1pPr>
              <a:lvl2pPr marL="1588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5pPr>
              <a:lvl6pPr marL="25146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6pPr>
              <a:lvl7pPr marL="29718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7pPr>
              <a:lvl8pPr marL="34290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8pPr>
              <a:lvl9pPr marL="38862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9pPr>
            </a:lstStyle>
            <a:p>
              <a:pPr lvl="1" eaLnBrk="1" fontAlgn="auto" hangingPunct="1">
                <a:spcBef>
                  <a:spcPct val="40000"/>
                </a:spcBef>
                <a:spcAft>
                  <a:spcPct val="10000"/>
                </a:spcAft>
                <a:defRPr/>
              </a:pPr>
              <a:r>
                <a:rPr lang="zh-CN" altLang="en-US" sz="1400" kern="0" smtClean="0">
                  <a:solidFill>
                    <a:srgbClr val="000000"/>
                  </a:solidFill>
                  <a:cs typeface="Arial"/>
                </a:rPr>
                <a:t>系统实施的目标</a:t>
              </a:r>
              <a:endParaRPr lang="zh-CN" altLang="en-GB" sz="1400" kern="0" smtClean="0">
                <a:solidFill>
                  <a:srgbClr val="000000"/>
                </a:solidFill>
                <a:cs typeface="Arial"/>
              </a:endParaRPr>
            </a:p>
          </p:txBody>
        </p:sp>
        <p:sp>
          <p:nvSpPr>
            <p:cNvPr id="7" name="Line 4"/>
            <p:cNvSpPr>
              <a:spLocks noChangeShapeType="1"/>
            </p:cNvSpPr>
            <p:nvPr>
              <p:custDataLst>
                <p:tags r:id="rId4"/>
              </p:custDataLst>
            </p:nvPr>
          </p:nvSpPr>
          <p:spPr bwMode="auto">
            <a:xfrm>
              <a:off x="2828830" y="1266811"/>
              <a:ext cx="497167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9pPr>
            </a:lstStyle>
            <a:p>
              <a:pPr algn="ctr" eaLnBrk="1" fontAlgn="auto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000" b="1" kern="0">
                <a:solidFill>
                  <a:srgbClr val="000000"/>
                </a:solidFill>
                <a:latin typeface="Arial" pitchFamily="34" charset="0"/>
                <a:cs typeface="Arial"/>
              </a:endParaRPr>
            </a:p>
          </p:txBody>
        </p:sp>
        <p:sp>
          <p:nvSpPr>
            <p:cNvPr id="8" name="Text Box 5"/>
            <p:cNvSpPr txBox="1"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2757026" y="968375"/>
              <a:ext cx="536972" cy="2835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000" tIns="46800" rIns="90000" bIns="4680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5pPr>
              <a:lvl6pPr marL="25146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6pPr>
              <a:lvl7pPr marL="29718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7pPr>
              <a:lvl8pPr marL="34290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8pPr>
              <a:lvl9pPr marL="38862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9pPr>
            </a:lstStyle>
            <a:p>
              <a:pPr eaLnBrk="1" fontAlgn="auto" hangingPunct="1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GB" sz="1400" kern="0" smtClean="0">
                  <a:solidFill>
                    <a:srgbClr val="000000"/>
                  </a:solidFill>
                  <a:cs typeface="Arial"/>
                </a:rPr>
                <a:t>说明</a:t>
              </a:r>
            </a:p>
          </p:txBody>
        </p:sp>
        <p:sp>
          <p:nvSpPr>
            <p:cNvPr id="9" name="AutoShape 6"/>
            <p:cNvSpPr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755870" y="1416029"/>
              <a:ext cx="1871596" cy="570345"/>
            </a:xfrm>
            <a:prstGeom prst="homePlate">
              <a:avLst>
                <a:gd name="adj" fmla="val 30606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</a:ln>
          </p:spPr>
          <p:txBody>
            <a:bodyPr lIns="90000" anchor="ctr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1pPr>
              <a:lvl2pPr marL="1588" indent="455613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5pPr>
              <a:lvl6pPr marL="25146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6pPr>
              <a:lvl7pPr marL="29718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7pPr>
              <a:lvl8pPr marL="34290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8pPr>
              <a:lvl9pPr marL="38862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9pPr>
            </a:lstStyle>
            <a:p>
              <a:pPr lvl="1" eaLnBrk="1" fontAlgn="auto" hangingPunct="1">
                <a:spcBef>
                  <a:spcPct val="40000"/>
                </a:spcBef>
                <a:spcAft>
                  <a:spcPct val="10000"/>
                </a:spcAft>
                <a:defRPr/>
              </a:pPr>
              <a:r>
                <a:rPr lang="zh-CN" altLang="en-GB" sz="1400" kern="0" smtClean="0">
                  <a:solidFill>
                    <a:srgbClr val="000000"/>
                  </a:solidFill>
                  <a:cs typeface="Arial"/>
                </a:rPr>
                <a:t>统一平台</a:t>
              </a:r>
            </a:p>
          </p:txBody>
        </p:sp>
        <p:sp>
          <p:nvSpPr>
            <p:cNvPr id="10" name="AutoShape 7"/>
            <p:cNvSpPr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755870" y="4277701"/>
              <a:ext cx="1871596" cy="570345"/>
            </a:xfrm>
            <a:prstGeom prst="homePlate">
              <a:avLst>
                <a:gd name="adj" fmla="val 30606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</a:ln>
          </p:spPr>
          <p:txBody>
            <a:bodyPr lIns="90000" anchor="ctr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1pPr>
              <a:lvl2pPr marL="1588" indent="455613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5pPr>
              <a:lvl6pPr marL="25146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6pPr>
              <a:lvl7pPr marL="29718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7pPr>
              <a:lvl8pPr marL="34290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8pPr>
              <a:lvl9pPr marL="38862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9pPr>
            </a:lstStyle>
            <a:p>
              <a:pPr lvl="1" eaLnBrk="1" fontAlgn="auto" hangingPunct="1">
                <a:spcBef>
                  <a:spcPct val="40000"/>
                </a:spcBef>
                <a:spcAft>
                  <a:spcPct val="10000"/>
                </a:spcAft>
                <a:defRPr/>
              </a:pPr>
              <a:r>
                <a:rPr lang="zh-CN" altLang="en-US" sz="1400" kern="0" smtClean="0">
                  <a:solidFill>
                    <a:srgbClr val="000000"/>
                  </a:solidFill>
                  <a:cs typeface="Arial"/>
                </a:rPr>
                <a:t>及时准确</a:t>
              </a:r>
              <a:endParaRPr lang="zh-CN" altLang="en-GB" sz="1400" kern="0" smtClean="0">
                <a:solidFill>
                  <a:srgbClr val="000000"/>
                </a:solidFill>
                <a:cs typeface="Arial"/>
              </a:endParaRPr>
            </a:p>
          </p:txBody>
        </p:sp>
        <p:sp>
          <p:nvSpPr>
            <p:cNvPr id="11" name="AutoShape 8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755870" y="2354445"/>
              <a:ext cx="1871596" cy="570345"/>
            </a:xfrm>
            <a:prstGeom prst="homePlate">
              <a:avLst>
                <a:gd name="adj" fmla="val 30606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</a:ln>
          </p:spPr>
          <p:txBody>
            <a:bodyPr lIns="90000" anchor="ctr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1pPr>
              <a:lvl2pPr marL="1588" indent="455613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5pPr>
              <a:lvl6pPr marL="25146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6pPr>
              <a:lvl7pPr marL="29718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7pPr>
              <a:lvl8pPr marL="34290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8pPr>
              <a:lvl9pPr marL="38862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9pPr>
            </a:lstStyle>
            <a:p>
              <a:pPr lvl="1" eaLnBrk="1" fontAlgn="auto" hangingPunct="1">
                <a:spcBef>
                  <a:spcPct val="40000"/>
                </a:spcBef>
                <a:spcAft>
                  <a:spcPct val="10000"/>
                </a:spcAft>
                <a:defRPr/>
              </a:pPr>
              <a:r>
                <a:rPr lang="zh-CN" altLang="en-GB" sz="1400" kern="0" smtClean="0">
                  <a:solidFill>
                    <a:srgbClr val="000000"/>
                  </a:solidFill>
                  <a:cs typeface="Arial"/>
                </a:rPr>
                <a:t>规范流程</a:t>
              </a:r>
            </a:p>
          </p:txBody>
        </p:sp>
        <p:sp>
          <p:nvSpPr>
            <p:cNvPr id="12" name="Rectangle 9"/>
            <p:cNvSpPr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2757026" y="1341421"/>
              <a:ext cx="6136149" cy="7195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000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2pPr>
              <a:lvl3pPr marL="192088" indent="-188913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5pPr>
              <a:lvl6pPr marL="25146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6pPr>
              <a:lvl7pPr marL="29718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7pPr>
              <a:lvl8pPr marL="34290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8pPr>
              <a:lvl9pPr marL="38862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9pPr>
            </a:lstStyle>
            <a:p>
              <a:pPr lvl="2" eaLnBrk="1" fontAlgn="auto" hangingPunct="1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FontTx/>
                <a:buChar char="•"/>
                <a:defRPr/>
              </a:pPr>
              <a:r>
                <a:rPr lang="zh-CN" altLang="en-GB" sz="1400" b="0" kern="0" smtClean="0">
                  <a:solidFill>
                    <a:srgbClr val="000000"/>
                  </a:solidFill>
                  <a:cs typeface="Arial"/>
                </a:rPr>
                <a:t>构建集中统一的</a:t>
              </a:r>
              <a:r>
                <a:rPr lang="zh-CN" altLang="en-US" sz="1400" b="0" kern="0" smtClean="0">
                  <a:solidFill>
                    <a:srgbClr val="000000"/>
                  </a:solidFill>
                  <a:cs typeface="Arial"/>
                </a:rPr>
                <a:t>社保</a:t>
              </a:r>
              <a:r>
                <a:rPr lang="zh-CN" altLang="en-GB" sz="1400" b="0" kern="0" smtClean="0">
                  <a:solidFill>
                    <a:srgbClr val="000000"/>
                  </a:solidFill>
                  <a:cs typeface="Arial"/>
                </a:rPr>
                <a:t>信息平台，实现</a:t>
              </a:r>
              <a:r>
                <a:rPr lang="zh-CN" altLang="en-US" sz="1400" b="0" kern="0" smtClean="0">
                  <a:solidFill>
                    <a:srgbClr val="000000"/>
                  </a:solidFill>
                  <a:cs typeface="Arial"/>
                </a:rPr>
                <a:t>社保</a:t>
              </a:r>
              <a:r>
                <a:rPr lang="zh-CN" altLang="en-GB" sz="1400" b="0" kern="0" smtClean="0">
                  <a:solidFill>
                    <a:srgbClr val="000000"/>
                  </a:solidFill>
                  <a:cs typeface="Arial"/>
                </a:rPr>
                <a:t>数据的高度共享，</a:t>
              </a:r>
              <a:r>
                <a:rPr lang="zh-CN" altLang="en-US" sz="1400" b="0" kern="0" smtClean="0">
                  <a:solidFill>
                    <a:srgbClr val="000000"/>
                  </a:solidFill>
                  <a:cs typeface="Arial"/>
                </a:rPr>
                <a:t>支持快速的日益增长的社保业务需求</a:t>
              </a:r>
            </a:p>
            <a:p>
              <a:pPr lvl="2" eaLnBrk="1" fontAlgn="auto" hangingPunct="1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FontTx/>
                <a:buChar char="•"/>
                <a:defRPr/>
              </a:pPr>
              <a:r>
                <a:rPr lang="zh-CN" altLang="en-GB" sz="1400" b="0" kern="0" smtClean="0">
                  <a:solidFill>
                    <a:srgbClr val="000000"/>
                  </a:solidFill>
                  <a:cs typeface="Arial"/>
                </a:rPr>
                <a:t>实现</a:t>
              </a:r>
              <a:r>
                <a:rPr lang="zh-CN" altLang="en-US" sz="1400" b="0" kern="0" smtClean="0">
                  <a:solidFill>
                    <a:srgbClr val="000000"/>
                  </a:solidFill>
                  <a:cs typeface="Arial"/>
                </a:rPr>
                <a:t>社保与</a:t>
              </a:r>
              <a:r>
                <a:rPr lang="zh-CN" altLang="en-GB" sz="1400" b="0" kern="0" smtClean="0">
                  <a:solidFill>
                    <a:srgbClr val="000000"/>
                  </a:solidFill>
                  <a:cs typeface="Arial"/>
                </a:rPr>
                <a:t>其他业务系统的整合，形成管理平台的一体化</a:t>
              </a:r>
            </a:p>
            <a:p>
              <a:pPr lvl="2" eaLnBrk="1" fontAlgn="auto" hangingPunct="1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FontTx/>
                <a:buChar char="•"/>
                <a:defRPr/>
              </a:pPr>
              <a:endParaRPr lang="en-GB" sz="1400" b="0" kern="0" smtClean="0">
                <a:solidFill>
                  <a:srgbClr val="000000"/>
                </a:solidFill>
                <a:cs typeface="Arial"/>
              </a:endParaRPr>
            </a:p>
          </p:txBody>
        </p:sp>
        <p:sp>
          <p:nvSpPr>
            <p:cNvPr id="13" name="Rectangle 10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2757026" y="4310860"/>
              <a:ext cx="5948834" cy="5686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000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2pPr>
              <a:lvl3pPr marL="192088" indent="-188913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5pPr>
              <a:lvl6pPr marL="25146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6pPr>
              <a:lvl7pPr marL="29718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7pPr>
              <a:lvl8pPr marL="34290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8pPr>
              <a:lvl9pPr marL="38862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9pPr>
            </a:lstStyle>
            <a:p>
              <a:pPr lvl="2" eaLnBrk="1" fontAlgn="auto" hangingPunct="1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FontTx/>
                <a:buChar char="•"/>
                <a:defRPr/>
              </a:pPr>
              <a:r>
                <a:rPr lang="zh-CN" altLang="zh-CN" sz="1400" b="0" smtClean="0">
                  <a:cs typeface="Arial"/>
                </a:rPr>
                <a:t>及时</a:t>
              </a:r>
              <a:r>
                <a:rPr lang="zh-CN" altLang="zh-CN" sz="1400" b="0">
                  <a:cs typeface="Arial"/>
                </a:rPr>
                <a:t>提供准确的社保信息，以便</a:t>
              </a:r>
              <a:r>
                <a:rPr lang="en-US" altLang="zh-CN" sz="1400" b="0">
                  <a:cs typeface="Arial"/>
                </a:rPr>
                <a:t>HR</a:t>
              </a:r>
              <a:r>
                <a:rPr lang="zh-CN" altLang="zh-CN" sz="1400" b="0">
                  <a:cs typeface="Arial"/>
                </a:rPr>
                <a:t>、财务、营运能更好地对社保流程及社保待遇管理进行管控</a:t>
              </a:r>
              <a:endParaRPr lang="en-GB" sz="1400" b="0" kern="0" smtClean="0">
                <a:solidFill>
                  <a:srgbClr val="000000"/>
                </a:solidFill>
                <a:cs typeface="Arial"/>
              </a:endParaRPr>
            </a:p>
          </p:txBody>
        </p:sp>
        <p:sp>
          <p:nvSpPr>
            <p:cNvPr id="14" name="Rectangle 11"/>
            <p:cNvSpPr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2757026" y="2322762"/>
              <a:ext cx="6136149" cy="9002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000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2pPr>
              <a:lvl3pPr marL="192088" indent="-188913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5pPr>
              <a:lvl6pPr marL="25146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6pPr>
              <a:lvl7pPr marL="29718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7pPr>
              <a:lvl8pPr marL="34290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8pPr>
              <a:lvl9pPr marL="38862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9pPr>
            </a:lstStyle>
            <a:p>
              <a:pPr lvl="2" eaLnBrk="1" fontAlgn="auto" hangingPunct="1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FontTx/>
                <a:buChar char="•"/>
                <a:defRPr/>
              </a:pPr>
              <a:r>
                <a:rPr lang="zh-CN" altLang="en-US" sz="1400" b="0" kern="0" smtClean="0">
                  <a:solidFill>
                    <a:srgbClr val="000000"/>
                  </a:solidFill>
                  <a:cs typeface="Arial"/>
                </a:rPr>
                <a:t>促进业务流程的规范化与标准化，</a:t>
              </a:r>
              <a:r>
                <a:rPr lang="zh-CN" altLang="zh-CN" sz="1400" b="0" kern="0" smtClean="0">
                  <a:solidFill>
                    <a:srgbClr val="000000"/>
                  </a:solidFill>
                  <a:cs typeface="Arial"/>
                </a:rPr>
                <a:t>建立高度灵活且可扩展的业务</a:t>
              </a:r>
              <a:r>
                <a:rPr lang="zh-CN" altLang="en-US" sz="1400" b="0" kern="0" smtClean="0">
                  <a:solidFill>
                    <a:srgbClr val="000000"/>
                  </a:solidFill>
                  <a:cs typeface="Arial"/>
                </a:rPr>
                <a:t>与</a:t>
              </a:r>
              <a:r>
                <a:rPr lang="zh-CN" altLang="zh-CN" sz="1400" b="0" kern="0" smtClean="0">
                  <a:solidFill>
                    <a:srgbClr val="000000"/>
                  </a:solidFill>
                  <a:cs typeface="Arial"/>
                </a:rPr>
                <a:t>应用架构，</a:t>
              </a:r>
              <a:r>
                <a:rPr lang="zh-CN" altLang="en-US" sz="1400" b="0" kern="0" smtClean="0">
                  <a:solidFill>
                    <a:srgbClr val="000000"/>
                  </a:solidFill>
                  <a:cs typeface="Arial"/>
                </a:rPr>
                <a:t>支持快速的业务扩张与复制</a:t>
              </a:r>
            </a:p>
            <a:p>
              <a:pPr lvl="2" eaLnBrk="1" fontAlgn="auto" hangingPunct="1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FontTx/>
                <a:buChar char="•"/>
                <a:defRPr/>
              </a:pPr>
              <a:r>
                <a:rPr lang="zh-CN" altLang="en-GB" sz="1400" b="0" kern="0" smtClean="0">
                  <a:solidFill>
                    <a:srgbClr val="000000"/>
                  </a:solidFill>
                  <a:cs typeface="Arial"/>
                </a:rPr>
                <a:t>跨</a:t>
              </a:r>
              <a:r>
                <a:rPr lang="zh-CN" altLang="en-US" sz="1400" b="0" kern="0" smtClean="0">
                  <a:solidFill>
                    <a:srgbClr val="000000"/>
                  </a:solidFill>
                  <a:cs typeface="Arial"/>
                </a:rPr>
                <a:t>法人</a:t>
              </a:r>
              <a:r>
                <a:rPr lang="zh-CN" altLang="en-GB" sz="1400" b="0" kern="0" smtClean="0">
                  <a:solidFill>
                    <a:srgbClr val="000000"/>
                  </a:solidFill>
                  <a:cs typeface="Arial"/>
                </a:rPr>
                <a:t>、跨地域</a:t>
              </a:r>
              <a:r>
                <a:rPr lang="zh-CN" altLang="en-US" sz="1400" b="0" kern="0" smtClean="0">
                  <a:solidFill>
                    <a:srgbClr val="000000"/>
                  </a:solidFill>
                  <a:cs typeface="Arial"/>
                </a:rPr>
                <a:t>、跨品牌</a:t>
              </a:r>
              <a:r>
                <a:rPr lang="zh-CN" altLang="en-GB" sz="1400" b="0" kern="0" smtClean="0">
                  <a:solidFill>
                    <a:srgbClr val="000000"/>
                  </a:solidFill>
                  <a:cs typeface="Arial"/>
                </a:rPr>
                <a:t>共享</a:t>
              </a:r>
              <a:r>
                <a:rPr lang="zh-CN" altLang="en-US" sz="1400" b="0" kern="0" smtClean="0">
                  <a:solidFill>
                    <a:srgbClr val="000000"/>
                  </a:solidFill>
                  <a:cs typeface="Arial"/>
                </a:rPr>
                <a:t>社保</a:t>
              </a:r>
              <a:r>
                <a:rPr lang="zh-CN" altLang="en-GB" sz="1400" b="0" kern="0" smtClean="0">
                  <a:solidFill>
                    <a:srgbClr val="000000"/>
                  </a:solidFill>
                  <a:cs typeface="Arial"/>
                </a:rPr>
                <a:t>模式、业务流程和最佳实践，并确保相关管理规范和制度</a:t>
              </a:r>
              <a:r>
                <a:rPr lang="zh-CN" altLang="en-US" sz="1400" b="0" kern="0" smtClean="0">
                  <a:solidFill>
                    <a:srgbClr val="000000"/>
                  </a:solidFill>
                  <a:cs typeface="Arial"/>
                </a:rPr>
                <a:t>的有效落实执行</a:t>
              </a:r>
              <a:endParaRPr lang="zh-CN" altLang="zh-CN" sz="1400" b="0" kern="0" smtClean="0">
                <a:solidFill>
                  <a:srgbClr val="000000"/>
                </a:solidFill>
                <a:cs typeface="Arial"/>
              </a:endParaRPr>
            </a:p>
          </p:txBody>
        </p:sp>
        <p:sp>
          <p:nvSpPr>
            <p:cNvPr id="15" name="AutoShape 12"/>
            <p:cNvSpPr>
              <a:spLocks noChangeArrowheads="1"/>
            </p:cNvSpPr>
            <p:nvPr>
              <p:custDataLst>
                <p:tags r:id="rId12"/>
              </p:custDataLst>
            </p:nvPr>
          </p:nvSpPr>
          <p:spPr bwMode="auto">
            <a:xfrm>
              <a:off x="755870" y="3256386"/>
              <a:ext cx="1871596" cy="570345"/>
            </a:xfrm>
            <a:prstGeom prst="homePlate">
              <a:avLst>
                <a:gd name="adj" fmla="val 30606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</a:ln>
          </p:spPr>
          <p:txBody>
            <a:bodyPr lIns="90000" anchor="ctr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1pPr>
              <a:lvl2pPr marL="1588" indent="455613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5pPr>
              <a:lvl6pPr marL="25146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6pPr>
              <a:lvl7pPr marL="29718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7pPr>
              <a:lvl8pPr marL="34290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8pPr>
              <a:lvl9pPr marL="38862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9pPr>
            </a:lstStyle>
            <a:p>
              <a:pPr lvl="1" eaLnBrk="1" fontAlgn="auto" hangingPunct="1">
                <a:spcBef>
                  <a:spcPct val="40000"/>
                </a:spcBef>
                <a:spcAft>
                  <a:spcPct val="10000"/>
                </a:spcAft>
                <a:defRPr/>
              </a:pPr>
              <a:r>
                <a:rPr lang="zh-CN" altLang="en-US" sz="1400" kern="0" smtClean="0">
                  <a:solidFill>
                    <a:srgbClr val="000000"/>
                  </a:solidFill>
                  <a:cs typeface="Arial"/>
                </a:rPr>
                <a:t>处理自动化</a:t>
              </a:r>
              <a:endParaRPr lang="zh-CN" altLang="en-GB" sz="1400" kern="0" smtClean="0">
                <a:solidFill>
                  <a:srgbClr val="000000"/>
                </a:solidFill>
                <a:cs typeface="Arial"/>
              </a:endParaRPr>
            </a:p>
          </p:txBody>
        </p:sp>
        <p:sp>
          <p:nvSpPr>
            <p:cNvPr id="17" name="Rectangle 13"/>
            <p:cNvSpPr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2757026" y="3446587"/>
              <a:ext cx="6136149" cy="3050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000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2pPr>
              <a:lvl3pPr marL="192088" indent="-188913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5pPr>
              <a:lvl6pPr marL="25146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6pPr>
              <a:lvl7pPr marL="29718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7pPr>
              <a:lvl8pPr marL="34290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8pPr>
              <a:lvl9pPr marL="38862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9pPr>
            </a:lstStyle>
            <a:p>
              <a:pPr lvl="2" eaLnBrk="1" fontAlgn="auto" hangingPunct="1">
                <a:lnSpc>
                  <a:spcPct val="90000"/>
                </a:lnSpc>
                <a:spcBef>
                  <a:spcPct val="20000"/>
                </a:spcBef>
                <a:spcAft>
                  <a:spcPct val="0"/>
                </a:spcAft>
                <a:buFontTx/>
                <a:buChar char="•"/>
                <a:defRPr/>
              </a:pPr>
              <a:r>
                <a:rPr lang="zh-CN" altLang="zh-CN" sz="1400" b="0" smtClean="0">
                  <a:cs typeface="Arial"/>
                </a:rPr>
                <a:t>通过</a:t>
              </a:r>
              <a:r>
                <a:rPr lang="zh-CN" altLang="zh-CN" sz="1400" b="0">
                  <a:cs typeface="Arial"/>
                </a:rPr>
                <a:t>系统的自动化处理</a:t>
              </a:r>
              <a:r>
                <a:rPr lang="zh-CN" altLang="zh-CN" sz="1400" b="0" smtClean="0">
                  <a:cs typeface="Arial"/>
                </a:rPr>
                <a:t>，</a:t>
              </a:r>
              <a:r>
                <a:rPr lang="zh-CN" altLang="en-US" sz="1400" b="0" smtClean="0">
                  <a:cs typeface="Arial"/>
                </a:rPr>
                <a:t>减少手工作业，</a:t>
              </a:r>
              <a:r>
                <a:rPr lang="zh-CN" altLang="zh-CN" sz="1400" b="0" smtClean="0">
                  <a:cs typeface="Arial"/>
                </a:rPr>
                <a:t>提高</a:t>
              </a:r>
              <a:r>
                <a:rPr lang="zh-CN" altLang="zh-CN" sz="1400" b="0">
                  <a:cs typeface="Arial"/>
                </a:rPr>
                <a:t>社保管理的效率和效能</a:t>
              </a:r>
              <a:endParaRPr lang="en-GB" sz="1400" b="0" kern="0" smtClean="0">
                <a:solidFill>
                  <a:srgbClr val="000000"/>
                </a:solidFill>
                <a:cs typeface="Arial"/>
              </a:endParaRPr>
            </a:p>
          </p:txBody>
        </p:sp>
        <p:sp>
          <p:nvSpPr>
            <p:cNvPr id="22" name="AutoShape 16"/>
            <p:cNvSpPr>
              <a:spLocks noChangeArrowheads="1"/>
            </p:cNvSpPr>
            <p:nvPr>
              <p:custDataLst>
                <p:tags r:id="rId14"/>
              </p:custDataLst>
            </p:nvPr>
          </p:nvSpPr>
          <p:spPr bwMode="auto">
            <a:xfrm>
              <a:off x="755870" y="5287410"/>
              <a:ext cx="1871596" cy="570345"/>
            </a:xfrm>
            <a:prstGeom prst="homePlate">
              <a:avLst>
                <a:gd name="adj" fmla="val 30606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</a:ln>
          </p:spPr>
          <p:txBody>
            <a:bodyPr lIns="90000" anchor="ctr"/>
            <a:lstStyle>
              <a:defPPr>
                <a:defRPr lang="zh-CN"/>
              </a:defPPr>
              <a:lvl1pPr marL="342900" indent="-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1pPr>
              <a:lvl2pPr marL="1588" indent="455613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5pPr>
              <a:lvl6pPr marL="25146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6pPr>
              <a:lvl7pPr marL="29718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7pPr>
              <a:lvl8pPr marL="34290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8pPr>
              <a:lvl9pPr marL="3886200" indent="-228600" algn="ctr" defTabSz="9144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Arial"/>
                </a:defRPr>
              </a:lvl9pPr>
            </a:lstStyle>
            <a:p>
              <a:pPr lvl="1" eaLnBrk="1" fontAlgn="auto" hangingPunct="1">
                <a:spcBef>
                  <a:spcPct val="40000"/>
                </a:spcBef>
                <a:spcAft>
                  <a:spcPct val="10000"/>
                </a:spcAft>
                <a:defRPr/>
              </a:pPr>
              <a:r>
                <a:rPr lang="zh-CN" altLang="en-US" sz="1400" kern="0">
                  <a:solidFill>
                    <a:srgbClr val="000000"/>
                  </a:solidFill>
                  <a:cs typeface="Arial"/>
                </a:rPr>
                <a:t>合法合规</a:t>
              </a:r>
              <a:endParaRPr lang="zh-CN" altLang="en-GB" sz="1400" kern="0" smtClean="0">
                <a:solidFill>
                  <a:srgbClr val="000000"/>
                </a:solidFill>
                <a:cs typeface="Arial"/>
              </a:endParaRPr>
            </a:p>
          </p:txBody>
        </p:sp>
        <p:sp>
          <p:nvSpPr>
            <p:cNvPr id="18449" name="Rectangle 17"/>
            <p:cNvSpPr>
              <a:spLocks noChangeArrowheads="1"/>
            </p:cNvSpPr>
            <p:nvPr>
              <p:custDataLst>
                <p:tags r:id="rId15"/>
              </p:custDataLst>
            </p:nvPr>
          </p:nvSpPr>
          <p:spPr bwMode="auto">
            <a:xfrm>
              <a:off x="2757488" y="5287515"/>
              <a:ext cx="6135687" cy="5699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000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Arial"/>
                </a:defRPr>
              </a:lvl9pPr>
            </a:lstStyle>
            <a:p>
              <a:pPr marL="192088" lvl="2" indent="-188913" eaLnBrk="1" hangingPunct="1">
                <a:spcBef>
                  <a:spcPct val="20000"/>
                </a:spcBef>
                <a:buFontTx/>
                <a:buChar char="•"/>
              </a:pPr>
              <a:r>
                <a:rPr lang="zh-CN" altLang="en-US" sz="1400">
                  <a:cs typeface="Arial"/>
                </a:rPr>
                <a:t>打破信息孤岛，反应各个法人公司当地社保政策等相关情况，支持</a:t>
              </a:r>
              <a:r>
                <a:rPr lang="en-US" altLang="zh-CN" sz="1400">
                  <a:cs typeface="Arial"/>
                </a:rPr>
                <a:t>RSC</a:t>
              </a:r>
              <a:r>
                <a:rPr lang="zh-CN" altLang="en-US" sz="1400">
                  <a:cs typeface="Arial"/>
                </a:rPr>
                <a:t>、市场</a:t>
              </a:r>
              <a:r>
                <a:rPr lang="en-US" altLang="zh-CN" sz="1400">
                  <a:cs typeface="Arial"/>
                </a:rPr>
                <a:t>/Site</a:t>
              </a:r>
              <a:r>
                <a:rPr lang="zh-CN" altLang="en-US" sz="1400">
                  <a:cs typeface="Arial"/>
                </a:rPr>
                <a:t>规避劳动法律风险</a:t>
              </a:r>
              <a:endParaRPr lang="zh-CN" altLang="zh-CN" sz="1400"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35616644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83142" y="2060848"/>
            <a:ext cx="660466" cy="2808312"/>
          </a:xfrm>
        </p:spPr>
        <p:txBody>
          <a:bodyPr vert="eaVert"/>
          <a:lstStyle/>
          <a:p>
            <a:pPr algn="l"/>
            <a:r>
              <a:rPr lang="en-US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YUM!</a:t>
            </a:r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社保业务架构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5</a:t>
            </a:fld>
            <a:endParaRPr lang="en-US" altLang="zh-CN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33883412"/>
              </p:ext>
            </p:extLst>
          </p:nvPr>
        </p:nvGraphicFramePr>
        <p:xfrm>
          <a:off x="1524000" y="1052736"/>
          <a:ext cx="6792416" cy="4824536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6" name="Title 1"/>
          <p:cNvSpPr txBox="1"/>
          <p:nvPr/>
        </p:nvSpPr>
        <p:spPr bwMode="auto">
          <a:xfrm>
            <a:off x="5574" y="-15766"/>
            <a:ext cx="82296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/>
                <a:ea typeface="宋体"/>
                <a:cs typeface="Arial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/>
                <a:ea typeface="宋体"/>
                <a:cs typeface="Arial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/>
                <a:ea typeface="宋体"/>
                <a:cs typeface="Arial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/>
                <a:ea typeface="宋体"/>
                <a:cs typeface="Arial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/>
                <a:ea typeface="宋体"/>
                <a:cs typeface="Arial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/>
                <a:ea typeface="宋体"/>
                <a:cs typeface="Arial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/>
                <a:ea typeface="宋体"/>
                <a:cs typeface="Arial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/>
                <a:ea typeface="宋体"/>
                <a:cs typeface="Arial"/>
              </a:defRPr>
            </a:lvl9pPr>
          </a:lstStyle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概述：社保业务架构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35060315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5574" y="-15766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概述：外围系统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1520" y="923640"/>
            <a:ext cx="5422552" cy="4630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56176" y="1484784"/>
            <a:ext cx="23042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zh-CN" smtClean="0"/>
              <a:t>YUM!</a:t>
            </a:r>
            <a:r>
              <a:rPr lang="zh-CN" altLang="en-US" smtClean="0"/>
              <a:t>社保集成项目（简称</a:t>
            </a:r>
            <a:r>
              <a:rPr lang="en-US" altLang="zh-CN" smtClean="0"/>
              <a:t>SII</a:t>
            </a:r>
            <a:r>
              <a:rPr lang="zh-CN" altLang="en-US" smtClean="0"/>
              <a:t>）以</a:t>
            </a:r>
            <a:r>
              <a:rPr lang="en-US" altLang="zh-CN" smtClean="0"/>
              <a:t>PeopleSoft</a:t>
            </a:r>
            <a:r>
              <a:rPr lang="zh-CN" altLang="en-US" smtClean="0"/>
              <a:t>为核心，集成餐厅管理系统</a:t>
            </a:r>
            <a:r>
              <a:rPr lang="en-US" altLang="zh-CN" smtClean="0"/>
              <a:t>CMS</a:t>
            </a:r>
            <a:r>
              <a:rPr lang="zh-CN" altLang="en-US" smtClean="0"/>
              <a:t>、在线审批平台</a:t>
            </a:r>
            <a:r>
              <a:rPr lang="en-US" altLang="zh-CN" smtClean="0"/>
              <a:t>EA</a:t>
            </a:r>
            <a:r>
              <a:rPr lang="zh-CN" altLang="en-US" smtClean="0"/>
              <a:t>、员工自助</a:t>
            </a:r>
            <a:r>
              <a:rPr lang="en-US" altLang="zh-CN" smtClean="0"/>
              <a:t>Portal</a:t>
            </a:r>
            <a:r>
              <a:rPr lang="zh-CN" altLang="en-US" smtClean="0"/>
              <a:t>、财务系统</a:t>
            </a:r>
            <a:r>
              <a:rPr lang="en-US" altLang="zh-CN" smtClean="0"/>
              <a:t>JDE</a:t>
            </a:r>
            <a:r>
              <a:rPr lang="zh-CN" altLang="en-US" smtClean="0"/>
              <a:t>、电子支付系统</a:t>
            </a:r>
            <a:r>
              <a:rPr lang="en-US" altLang="zh-CN" smtClean="0"/>
              <a:t>H2H</a:t>
            </a:r>
            <a:r>
              <a:rPr lang="zh-CN" altLang="en-US" smtClean="0"/>
              <a:t>等。</a:t>
            </a: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56353683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gray">
          <a:xfrm>
            <a:off x="384843" y="2924944"/>
            <a:ext cx="1518970" cy="408228"/>
          </a:xfrm>
          <a:prstGeom prst="rect">
            <a:avLst/>
          </a:prstGeom>
          <a:gradFill rotWithShape="1">
            <a:gsLst>
              <a:gs pos="0">
                <a:srgbClr val="DAE9FA">
                  <a:gamma/>
                  <a:tint val="0"/>
                  <a:invGamma/>
                </a:srgbClr>
              </a:gs>
              <a:gs pos="100000">
                <a:srgbClr val="DAE9FA"/>
              </a:gs>
            </a:gsLst>
            <a:lin ang="5400000" scaled="1"/>
          </a:gradFill>
          <a:ln w="9525">
            <a:solidFill>
              <a:srgbClr val="FF9900"/>
            </a:solidFill>
            <a:miter lim="800000"/>
          </a:ln>
          <a:effectLst>
            <a:outerShdw dist="35921" dir="2700000" algn="ctr" rotWithShape="0">
              <a:srgbClr val="080808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algn="ctr"/>
            <a:r>
              <a:rPr lang="zh-CN" altLang="en-US" smtClean="0"/>
              <a:t>福利市场</a:t>
            </a:r>
            <a:endParaRPr lang="zh-CN" altLang="en-US"/>
          </a:p>
        </p:txBody>
      </p:sp>
      <p:sp>
        <p:nvSpPr>
          <p:cNvPr id="7" name="AutoShape 116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 flipH="1">
            <a:off x="3047803" y="1163656"/>
            <a:ext cx="731837" cy="710255"/>
          </a:xfrm>
          <a:prstGeom prst="flowChartDocumen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</a:ln>
          <a:effectLst/>
          <a:extLst/>
        </p:spPr>
        <p:txBody>
          <a:bodyPr lIns="900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marL="192088" indent="-192088" eaLnBrk="0" hangingPunct="0">
              <a:lnSpc>
                <a:spcPct val="100000"/>
              </a:lnSpc>
              <a:spcBef>
                <a:spcPct val="100000"/>
              </a:spcBef>
              <a:buSzTx/>
              <a:buFont typeface="Wingdings" pitchFamily="2" charset="2"/>
              <a:buNone/>
            </a:pPr>
            <a:endParaRPr lang="zh-CN" altLang="en-GB" sz="1100" b="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AutoShape 126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 flipH="1">
            <a:off x="3092504" y="1951160"/>
            <a:ext cx="731837" cy="710255"/>
          </a:xfrm>
          <a:prstGeom prst="flowChartDocumen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</a:ln>
          <a:effectLst/>
          <a:extLst/>
        </p:spPr>
        <p:txBody>
          <a:bodyPr lIns="900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marL="192088" indent="-192088" eaLnBrk="0" hangingPunct="0">
              <a:lnSpc>
                <a:spcPct val="100000"/>
              </a:lnSpc>
              <a:spcBef>
                <a:spcPct val="100000"/>
              </a:spcBef>
              <a:buSzTx/>
              <a:buFont typeface="Wingdings" pitchFamily="2" charset="2"/>
              <a:buNone/>
            </a:pPr>
            <a:endParaRPr lang="zh-CN" altLang="en-GB" sz="1100" b="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AutoShape 11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 flipH="1">
            <a:off x="4170961" y="1139827"/>
            <a:ext cx="731837" cy="710255"/>
          </a:xfrm>
          <a:prstGeom prst="flowChartDocumen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</a:ln>
          <a:effectLst/>
          <a:extLst/>
        </p:spPr>
        <p:txBody>
          <a:bodyPr lIns="900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marL="192088" indent="-192088" eaLnBrk="0" hangingPunct="0">
              <a:lnSpc>
                <a:spcPct val="100000"/>
              </a:lnSpc>
              <a:spcBef>
                <a:spcPct val="100000"/>
              </a:spcBef>
              <a:buSzTx/>
              <a:buFont typeface="Wingdings" pitchFamily="2" charset="2"/>
              <a:buNone/>
            </a:pPr>
            <a:endParaRPr lang="zh-CN" altLang="en-GB" sz="1100" b="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" name="AutoShape 126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 flipH="1">
            <a:off x="4170961" y="1916832"/>
            <a:ext cx="731837" cy="710255"/>
          </a:xfrm>
          <a:prstGeom prst="flowChartDocumen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</a:ln>
          <a:effectLst/>
          <a:extLst/>
        </p:spPr>
        <p:txBody>
          <a:bodyPr lIns="900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marL="192088" indent="-192088" eaLnBrk="0" hangingPunct="0">
              <a:lnSpc>
                <a:spcPct val="100000"/>
              </a:lnSpc>
              <a:spcBef>
                <a:spcPct val="100000"/>
              </a:spcBef>
              <a:buSzTx/>
              <a:buFont typeface="Wingdings" pitchFamily="2" charset="2"/>
              <a:buNone/>
            </a:pPr>
            <a:endParaRPr lang="zh-CN" altLang="en-GB" sz="1100" b="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" name="AutoShape 116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 flipH="1">
            <a:off x="1319883" y="1207684"/>
            <a:ext cx="731837" cy="710255"/>
          </a:xfrm>
          <a:prstGeom prst="flowChartDocumen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marL="192088" indent="-192088" eaLnBrk="0" hangingPunct="0">
              <a:lnSpc>
                <a:spcPct val="100000"/>
              </a:lnSpc>
              <a:spcBef>
                <a:spcPct val="100000"/>
              </a:spcBef>
              <a:buSzTx/>
              <a:buFont typeface="Wingdings" pitchFamily="2" charset="2"/>
              <a:buNone/>
            </a:pPr>
            <a:endParaRPr lang="zh-CN" altLang="en-GB" sz="1100" b="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" name="AutoShape 1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 flipH="1">
            <a:off x="1319883" y="1997736"/>
            <a:ext cx="731837" cy="710255"/>
          </a:xfrm>
          <a:prstGeom prst="flowChartDocument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marL="192088" indent="-192088" eaLnBrk="0" hangingPunct="0">
              <a:lnSpc>
                <a:spcPct val="100000"/>
              </a:lnSpc>
              <a:spcBef>
                <a:spcPct val="100000"/>
              </a:spcBef>
              <a:buSzTx/>
              <a:buFont typeface="Wingdings" pitchFamily="2" charset="2"/>
              <a:buNone/>
            </a:pPr>
            <a:endParaRPr lang="zh-CN" altLang="en-GB" sz="1100" b="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3" name="AutoShape 116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 flipH="1">
            <a:off x="296643" y="1211856"/>
            <a:ext cx="731837" cy="710255"/>
          </a:xfrm>
          <a:prstGeom prst="flowChartDocumen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marL="192088" indent="-192088" eaLnBrk="0" hangingPunct="0">
              <a:lnSpc>
                <a:spcPct val="100000"/>
              </a:lnSpc>
              <a:spcBef>
                <a:spcPct val="100000"/>
              </a:spcBef>
              <a:buSzTx/>
              <a:buFont typeface="Wingdings" pitchFamily="2" charset="2"/>
              <a:buNone/>
            </a:pPr>
            <a:endParaRPr lang="zh-CN" altLang="en-GB" sz="1100" b="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" name="Rectangle 117"/>
          <p:cNvSpPr>
            <a:spLocks noChangeArrowheads="1"/>
          </p:cNvSpPr>
          <p:nvPr/>
        </p:nvSpPr>
        <p:spPr bwMode="auto">
          <a:xfrm>
            <a:off x="367362" y="1247415"/>
            <a:ext cx="604238" cy="525401"/>
          </a:xfrm>
          <a:prstGeom prst="rect">
            <a:avLst/>
          </a:prstGeom>
          <a:solidFill>
            <a:srgbClr val="CC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eaLnBrk="0" hangingPunct="0">
              <a:lnSpc>
                <a:spcPct val="100000"/>
              </a:lnSpc>
              <a:spcBef>
                <a:spcPct val="100000"/>
              </a:spcBef>
              <a:buSzTx/>
              <a:buFont typeface="Wingdings" pitchFamily="2" charset="2"/>
              <a:buNone/>
            </a:pPr>
            <a:r>
              <a:rPr lang="zh-CN" altLang="en-US" sz="1400">
                <a:ea typeface="微软雅黑" pitchFamily="34" charset="-122"/>
              </a:rPr>
              <a:t>武汉市场</a:t>
            </a:r>
            <a:endParaRPr lang="zh-CN" altLang="en-GB" sz="1400" b="0">
              <a:ea typeface="微软雅黑" pitchFamily="34" charset="-122"/>
            </a:endParaRPr>
          </a:p>
        </p:txBody>
      </p:sp>
      <p:sp>
        <p:nvSpPr>
          <p:cNvPr id="15" name="Rectangle 117"/>
          <p:cNvSpPr>
            <a:spLocks noChangeArrowheads="1"/>
          </p:cNvSpPr>
          <p:nvPr/>
        </p:nvSpPr>
        <p:spPr bwMode="auto">
          <a:xfrm>
            <a:off x="1450926" y="1268760"/>
            <a:ext cx="539598" cy="525401"/>
          </a:xfrm>
          <a:prstGeom prst="rect">
            <a:avLst/>
          </a:prstGeom>
          <a:solidFill>
            <a:srgbClr val="CC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eaLnBrk="0" hangingPunct="0">
              <a:lnSpc>
                <a:spcPct val="100000"/>
              </a:lnSpc>
              <a:spcBef>
                <a:spcPct val="100000"/>
              </a:spcBef>
              <a:buSzTx/>
              <a:buFont typeface="Wingdings" pitchFamily="2" charset="2"/>
              <a:buNone/>
            </a:pPr>
            <a:r>
              <a:rPr lang="zh-CN" altLang="en-US" sz="1400" b="0" smtClean="0">
                <a:ea typeface="微软雅黑" pitchFamily="34" charset="-122"/>
              </a:rPr>
              <a:t>成都市场</a:t>
            </a:r>
            <a:endParaRPr lang="zh-CN" altLang="en-GB" sz="1400" b="0">
              <a:ea typeface="微软雅黑" pitchFamily="34" charset="-122"/>
            </a:endParaRPr>
          </a:p>
        </p:txBody>
      </p:sp>
      <p:sp>
        <p:nvSpPr>
          <p:cNvPr id="16" name="Rectangle 117"/>
          <p:cNvSpPr>
            <a:spLocks noChangeArrowheads="1"/>
          </p:cNvSpPr>
          <p:nvPr/>
        </p:nvSpPr>
        <p:spPr bwMode="auto">
          <a:xfrm>
            <a:off x="3132995" y="1279173"/>
            <a:ext cx="646917" cy="309958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extLst/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eaLnBrk="0" hangingPunct="0">
              <a:lnSpc>
                <a:spcPct val="100000"/>
              </a:lnSpc>
              <a:spcBef>
                <a:spcPct val="100000"/>
              </a:spcBef>
              <a:buSzTx/>
              <a:buFont typeface="Wingdings" pitchFamily="2" charset="2"/>
              <a:buNone/>
            </a:pPr>
            <a:r>
              <a:rPr lang="zh-CN" altLang="en-US" sz="1400" smtClean="0">
                <a:ea typeface="微软雅黑" pitchFamily="34" charset="-122"/>
              </a:rPr>
              <a:t>南京</a:t>
            </a:r>
            <a:endParaRPr lang="en-US" altLang="zh-CN" sz="1400" smtClean="0">
              <a:ea typeface="微软雅黑" pitchFamily="34" charset="-122"/>
            </a:endParaRPr>
          </a:p>
        </p:txBody>
      </p:sp>
      <p:sp>
        <p:nvSpPr>
          <p:cNvPr id="17" name="Rectangle 117"/>
          <p:cNvSpPr>
            <a:spLocks noChangeArrowheads="1"/>
          </p:cNvSpPr>
          <p:nvPr/>
        </p:nvSpPr>
        <p:spPr bwMode="auto">
          <a:xfrm>
            <a:off x="4314287" y="1341985"/>
            <a:ext cx="540830" cy="309958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extLst/>
        </p:spPr>
        <p:txBody>
          <a:bodyPr wrap="non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eaLnBrk="0" hangingPunct="0">
              <a:lnSpc>
                <a:spcPct val="100000"/>
              </a:lnSpc>
              <a:spcBef>
                <a:spcPct val="100000"/>
              </a:spcBef>
              <a:buSzTx/>
              <a:buFont typeface="Wingdings" pitchFamily="2" charset="2"/>
              <a:buNone/>
            </a:pPr>
            <a:r>
              <a:rPr lang="zh-CN" altLang="en-US" sz="1400">
                <a:ea typeface="微软雅黑" pitchFamily="34" charset="-122"/>
              </a:rPr>
              <a:t>常州</a:t>
            </a:r>
            <a:endParaRPr lang="zh-CN" altLang="en-GB" sz="1400" b="0">
              <a:ea typeface="微软雅黑" pitchFamily="34" charset="-122"/>
            </a:endParaRPr>
          </a:p>
        </p:txBody>
      </p:sp>
      <p:sp>
        <p:nvSpPr>
          <p:cNvPr id="18" name="Rectangle 127"/>
          <p:cNvSpPr>
            <a:spLocks noChangeArrowheads="1"/>
          </p:cNvSpPr>
          <p:nvPr/>
        </p:nvSpPr>
        <p:spPr bwMode="auto">
          <a:xfrm>
            <a:off x="1367108" y="2039503"/>
            <a:ext cx="576064" cy="525401"/>
          </a:xfrm>
          <a:prstGeom prst="rect">
            <a:avLst/>
          </a:prstGeom>
          <a:solidFill>
            <a:srgbClr val="FFCC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eaLnBrk="0" hangingPunct="0">
              <a:lnSpc>
                <a:spcPct val="100000"/>
              </a:lnSpc>
              <a:spcBef>
                <a:spcPct val="100000"/>
              </a:spcBef>
              <a:buSzTx/>
              <a:buFont typeface="Wingdings" pitchFamily="2" charset="2"/>
              <a:buNone/>
            </a:pPr>
            <a:r>
              <a:rPr lang="zh-CN" altLang="en-US" sz="1400">
                <a:ea typeface="微软雅黑" pitchFamily="34" charset="-122"/>
              </a:rPr>
              <a:t>南京市场</a:t>
            </a:r>
            <a:endParaRPr lang="zh-CN" altLang="en-GB" sz="1400">
              <a:ea typeface="微软雅黑" pitchFamily="34" charset="-122"/>
            </a:endParaRPr>
          </a:p>
        </p:txBody>
      </p:sp>
      <p:sp>
        <p:nvSpPr>
          <p:cNvPr id="19" name="Rectangle 127"/>
          <p:cNvSpPr>
            <a:spLocks noChangeArrowheads="1"/>
          </p:cNvSpPr>
          <p:nvPr/>
        </p:nvSpPr>
        <p:spPr bwMode="auto">
          <a:xfrm>
            <a:off x="3188006" y="2073219"/>
            <a:ext cx="540830" cy="309958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extLst/>
        </p:spPr>
        <p:txBody>
          <a:bodyPr wrap="non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eaLnBrk="0" hangingPunct="0">
              <a:lnSpc>
                <a:spcPct val="100000"/>
              </a:lnSpc>
              <a:spcBef>
                <a:spcPct val="100000"/>
              </a:spcBef>
              <a:buSzTx/>
              <a:buFont typeface="Wingdings" pitchFamily="2" charset="2"/>
              <a:buNone/>
            </a:pPr>
            <a:r>
              <a:rPr lang="zh-CN" altLang="en-US" sz="1400">
                <a:ea typeface="微软雅黑" pitchFamily="34" charset="-122"/>
              </a:rPr>
              <a:t>徐州</a:t>
            </a:r>
            <a:endParaRPr lang="zh-CN" altLang="en-GB" sz="1400" b="0">
              <a:ea typeface="微软雅黑" pitchFamily="34" charset="-122"/>
            </a:endParaRPr>
          </a:p>
        </p:txBody>
      </p:sp>
      <p:sp>
        <p:nvSpPr>
          <p:cNvPr id="20" name="Rectangle 127"/>
          <p:cNvSpPr>
            <a:spLocks noChangeArrowheads="1"/>
          </p:cNvSpPr>
          <p:nvPr/>
        </p:nvSpPr>
        <p:spPr bwMode="auto">
          <a:xfrm>
            <a:off x="4266463" y="2080482"/>
            <a:ext cx="540830" cy="309958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extLst/>
        </p:spPr>
        <p:txBody>
          <a:bodyPr wrap="non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eaLnBrk="0" hangingPunct="0">
              <a:lnSpc>
                <a:spcPct val="100000"/>
              </a:lnSpc>
              <a:spcBef>
                <a:spcPct val="100000"/>
              </a:spcBef>
              <a:buSzTx/>
              <a:buFont typeface="Wingdings" pitchFamily="2" charset="2"/>
              <a:buNone/>
            </a:pPr>
            <a:r>
              <a:rPr lang="zh-CN" altLang="en-US" sz="1400" b="0" smtClean="0">
                <a:ea typeface="微软雅黑" pitchFamily="34" charset="-122"/>
              </a:rPr>
              <a:t>扬州</a:t>
            </a:r>
            <a:endParaRPr lang="zh-CN" altLang="en-GB" sz="1400" b="0">
              <a:ea typeface="微软雅黑" pitchFamily="34" charset="-122"/>
            </a:endParaRPr>
          </a:p>
        </p:txBody>
      </p:sp>
      <p:sp>
        <p:nvSpPr>
          <p:cNvPr id="21" name="圆角矩形 35"/>
          <p:cNvSpPr/>
          <p:nvPr/>
        </p:nvSpPr>
        <p:spPr>
          <a:xfrm>
            <a:off x="125193" y="836934"/>
            <a:ext cx="2219325" cy="1904825"/>
          </a:xfrm>
          <a:prstGeom prst="roundRect">
            <a:avLst/>
          </a:prstGeom>
          <a:noFill/>
          <a:ln w="952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800"/>
          </a:p>
        </p:txBody>
      </p:sp>
      <p:sp>
        <p:nvSpPr>
          <p:cNvPr id="22" name="圆角矩形 36"/>
          <p:cNvSpPr/>
          <p:nvPr/>
        </p:nvSpPr>
        <p:spPr>
          <a:xfrm>
            <a:off x="2928739" y="836712"/>
            <a:ext cx="2219325" cy="1905047"/>
          </a:xfrm>
          <a:prstGeom prst="roundRect">
            <a:avLst/>
          </a:prstGeom>
          <a:noFill/>
          <a:ln w="952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800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7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44624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概述：用户角色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5652120" y="1844824"/>
            <a:ext cx="2952328" cy="313932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zh-CN" smtClean="0"/>
              <a:t>  </a:t>
            </a:r>
            <a:r>
              <a:rPr lang="zh-CN" altLang="zh-CN" smtClean="0"/>
              <a:t>对于</a:t>
            </a:r>
            <a:r>
              <a:rPr lang="zh-CN" altLang="zh-CN"/>
              <a:t>需要根据社保属地化政策的流程及操作，如增减异动申报、缴交请款、社保事务管理等，未来</a:t>
            </a:r>
            <a:r>
              <a:rPr lang="en-US" altLang="zh-CN"/>
              <a:t>SII</a:t>
            </a:r>
            <a:r>
              <a:rPr lang="zh-CN" altLang="zh-CN"/>
              <a:t>将通过对福利市场和社保缴纳地来设置用户的管理权限，行政专员</a:t>
            </a:r>
            <a:r>
              <a:rPr lang="en-US" altLang="zh-CN"/>
              <a:t>/Site HR/SSC</a:t>
            </a:r>
            <a:r>
              <a:rPr lang="zh-CN" altLang="zh-CN"/>
              <a:t>福利专员只能管理福利市场、社保缴纳地在其账号权限范围内的员工相关社保事项。</a:t>
            </a:r>
          </a:p>
          <a:p>
            <a:r>
              <a:rPr lang="en-US" altLang="zh-CN" smtClean="0"/>
              <a:t>  </a:t>
            </a:r>
            <a:endParaRPr lang="zh-CN" altLang="en-US"/>
          </a:p>
        </p:txBody>
      </p:sp>
      <p:graphicFrame>
        <p:nvGraphicFramePr>
          <p:cNvPr id="33" name="Diagram 32"/>
          <p:cNvGraphicFramePr/>
          <p:nvPr>
            <p:extLst>
              <p:ext uri="{D42A27DB-BD31-4B8C-83A1-F6EECF244321}">
                <p14:modId xmlns:p14="http://schemas.microsoft.com/office/powerpoint/2010/main" val="2371161783"/>
              </p:ext>
            </p:extLst>
          </p:nvPr>
        </p:nvGraphicFramePr>
        <p:xfrm>
          <a:off x="2042464" y="1672652"/>
          <a:ext cx="936104" cy="723390"/>
        </p:xfrm>
        <a:graphic>
          <a:graphicData uri="http://schemas.openxmlformats.org/drawingml/2006/diagram">
            <dgm:relIds xmlns:dgm="http://schemas.openxmlformats.org/drawingml/2006/diagram" r:dm="rId10" r:lo="rId11" r:qs="rId12" r:cs="rId13"/>
          </a:graphicData>
        </a:graphic>
      </p:graphicFrame>
      <p:sp>
        <p:nvSpPr>
          <p:cNvPr id="35" name="AutoShape 116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 flipH="1">
            <a:off x="323528" y="1998665"/>
            <a:ext cx="731837" cy="710255"/>
          </a:xfrm>
          <a:prstGeom prst="flowChartDocumen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marL="192088" indent="-192088" eaLnBrk="0" hangingPunct="0">
              <a:lnSpc>
                <a:spcPct val="100000"/>
              </a:lnSpc>
              <a:spcBef>
                <a:spcPct val="100000"/>
              </a:spcBef>
              <a:buSzTx/>
              <a:buFont typeface="Wingdings" pitchFamily="2" charset="2"/>
              <a:buNone/>
            </a:pPr>
            <a:endParaRPr lang="zh-CN" altLang="en-GB" sz="1100" b="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6" name="Rectangle 117"/>
          <p:cNvSpPr>
            <a:spLocks noChangeArrowheads="1"/>
          </p:cNvSpPr>
          <p:nvPr/>
        </p:nvSpPr>
        <p:spPr bwMode="auto">
          <a:xfrm>
            <a:off x="393206" y="2069920"/>
            <a:ext cx="604238" cy="309958"/>
          </a:xfrm>
          <a:prstGeom prst="rect">
            <a:avLst/>
          </a:prstGeom>
          <a:solidFill>
            <a:srgbClr val="CC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eaLnBrk="0" hangingPunct="0">
              <a:lnSpc>
                <a:spcPct val="100000"/>
              </a:lnSpc>
              <a:spcBef>
                <a:spcPct val="100000"/>
              </a:spcBef>
              <a:buSzTx/>
              <a:buFont typeface="Wingdings" pitchFamily="2" charset="2"/>
              <a:buNone/>
            </a:pPr>
            <a:r>
              <a:rPr lang="en-US" altLang="zh-CN" sz="1400" b="0" smtClean="0">
                <a:ea typeface="微软雅黑" pitchFamily="34" charset="-122"/>
              </a:rPr>
              <a:t>RSC</a:t>
            </a:r>
            <a:endParaRPr lang="zh-CN" altLang="en-GB" sz="1400" b="0">
              <a:ea typeface="微软雅黑" pitchFamily="34" charset="-122"/>
            </a:endParaRPr>
          </a:p>
        </p:txBody>
      </p:sp>
      <p:sp>
        <p:nvSpPr>
          <p:cNvPr id="37" name="Rectangle 5"/>
          <p:cNvSpPr>
            <a:spLocks noChangeArrowheads="1"/>
          </p:cNvSpPr>
          <p:nvPr/>
        </p:nvSpPr>
        <p:spPr bwMode="gray">
          <a:xfrm>
            <a:off x="3278916" y="2924944"/>
            <a:ext cx="1518970" cy="408228"/>
          </a:xfrm>
          <a:prstGeom prst="rect">
            <a:avLst/>
          </a:prstGeom>
          <a:gradFill rotWithShape="1">
            <a:gsLst>
              <a:gs pos="0">
                <a:srgbClr val="DAE9FA">
                  <a:gamma/>
                  <a:tint val="0"/>
                  <a:invGamma/>
                </a:srgbClr>
              </a:gs>
              <a:gs pos="100000">
                <a:srgbClr val="DAE9FA"/>
              </a:gs>
            </a:gsLst>
            <a:lin ang="5400000" scaled="1"/>
          </a:gradFill>
          <a:ln w="9525">
            <a:solidFill>
              <a:srgbClr val="FF9900"/>
            </a:solidFill>
            <a:miter lim="800000"/>
          </a:ln>
          <a:effectLst>
            <a:outerShdw dist="35921" dir="2700000" algn="ctr" rotWithShape="0">
              <a:srgbClr val="080808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algn="ctr"/>
            <a:r>
              <a:rPr lang="zh-CN" altLang="en-US" smtClean="0"/>
              <a:t>社保缴纳地</a:t>
            </a:r>
            <a:endParaRPr lang="zh-CN" altLang="en-US"/>
          </a:p>
        </p:txBody>
      </p:sp>
      <p:sp>
        <p:nvSpPr>
          <p:cNvPr id="39" name="Rectangle 4"/>
          <p:cNvSpPr>
            <a:spLocks noChangeArrowheads="1"/>
          </p:cNvSpPr>
          <p:nvPr/>
        </p:nvSpPr>
        <p:spPr bwMode="gray">
          <a:xfrm>
            <a:off x="125194" y="3645024"/>
            <a:ext cx="3913207" cy="2016223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eaLnBrk="1" hangingPunct="1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" name="AutoShape 5"/>
          <p:cNvSpPr>
            <a:spLocks noChangeArrowheads="1"/>
          </p:cNvSpPr>
          <p:nvPr/>
        </p:nvSpPr>
        <p:spPr bwMode="gray">
          <a:xfrm>
            <a:off x="251520" y="4488160"/>
            <a:ext cx="1137391" cy="381000"/>
          </a:xfrm>
          <a:prstGeom prst="homePlate">
            <a:avLst>
              <a:gd name="adj" fmla="val 43369"/>
            </a:avLst>
          </a:prstGeom>
          <a:solidFill>
            <a:schemeClr val="accent1"/>
          </a:solidFill>
          <a:ln w="317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algn="ctr"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zh-CN" altLang="en-US" sz="1200" b="1">
                <a:solidFill>
                  <a:schemeClr val="bg1"/>
                </a:solidFill>
              </a:rPr>
              <a:t>南京市场</a:t>
            </a:r>
            <a:r>
              <a:rPr lang="en-US" altLang="zh-CN" sz="1200" b="1" smtClean="0">
                <a:solidFill>
                  <a:schemeClr val="bg1"/>
                </a:solidFill>
                <a:ea typeface="宋体" panose="02010600030101010101" pitchFamily="2" charset="-122"/>
              </a:rPr>
              <a:t> </a:t>
            </a:r>
            <a:endParaRPr lang="en-US" altLang="zh-CN" sz="1200" b="1">
              <a:solidFill>
                <a:schemeClr val="bg1"/>
              </a:solidFill>
              <a:ea typeface="宋体" panose="02010600030101010101" pitchFamily="2" charset="-122"/>
            </a:endParaRPr>
          </a:p>
        </p:txBody>
      </p:sp>
      <p:sp>
        <p:nvSpPr>
          <p:cNvPr id="41" name="AutoShape 6"/>
          <p:cNvSpPr>
            <a:spLocks noChangeArrowheads="1"/>
          </p:cNvSpPr>
          <p:nvPr/>
        </p:nvSpPr>
        <p:spPr bwMode="gray">
          <a:xfrm>
            <a:off x="1403649" y="3789040"/>
            <a:ext cx="1174111" cy="381000"/>
          </a:xfrm>
          <a:prstGeom prst="chevron">
            <a:avLst>
              <a:gd name="adj" fmla="val 40415"/>
            </a:avLst>
          </a:prstGeom>
          <a:solidFill>
            <a:schemeClr val="folHlink"/>
          </a:solidFill>
          <a:ln w="317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algn="ctr"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zh-CN" altLang="en-US" sz="1200" b="1" smtClean="0">
                <a:solidFill>
                  <a:schemeClr val="bg1"/>
                </a:solidFill>
                <a:ea typeface="宋体" panose="02010600030101010101" pitchFamily="2" charset="-122"/>
              </a:rPr>
              <a:t>南京</a:t>
            </a:r>
            <a:endParaRPr lang="en-US" altLang="zh-CN" sz="1200" b="1">
              <a:solidFill>
                <a:schemeClr val="bg1"/>
              </a:solidFill>
              <a:ea typeface="宋体" panose="02010600030101010101" pitchFamily="2" charset="-122"/>
            </a:endParaRPr>
          </a:p>
        </p:txBody>
      </p:sp>
      <p:sp>
        <p:nvSpPr>
          <p:cNvPr id="42" name="AutoShape 7"/>
          <p:cNvSpPr>
            <a:spLocks noChangeArrowheads="1"/>
          </p:cNvSpPr>
          <p:nvPr/>
        </p:nvSpPr>
        <p:spPr bwMode="gray">
          <a:xfrm>
            <a:off x="1403649" y="4246240"/>
            <a:ext cx="1174111" cy="381000"/>
          </a:xfrm>
          <a:prstGeom prst="chevron">
            <a:avLst>
              <a:gd name="adj" fmla="val 40415"/>
            </a:avLst>
          </a:prstGeom>
          <a:solidFill>
            <a:schemeClr val="folHlink"/>
          </a:solidFill>
          <a:ln w="317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algn="ctr" eaLnBrk="0" hangingPunct="0"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zh-CN" altLang="en-US" sz="1200" b="1">
                <a:solidFill>
                  <a:schemeClr val="bg1"/>
                </a:solidFill>
              </a:rPr>
              <a:t>常州</a:t>
            </a:r>
            <a:endParaRPr lang="en-US" altLang="zh-CN" sz="1200" b="1">
              <a:solidFill>
                <a:schemeClr val="bg1"/>
              </a:solidFill>
            </a:endParaRPr>
          </a:p>
        </p:txBody>
      </p:sp>
      <p:sp>
        <p:nvSpPr>
          <p:cNvPr id="43" name="AutoShape 8"/>
          <p:cNvSpPr>
            <a:spLocks noChangeArrowheads="1"/>
          </p:cNvSpPr>
          <p:nvPr/>
        </p:nvSpPr>
        <p:spPr bwMode="gray">
          <a:xfrm>
            <a:off x="2627786" y="3789040"/>
            <a:ext cx="1102288" cy="381000"/>
          </a:xfrm>
          <a:prstGeom prst="chevron">
            <a:avLst>
              <a:gd name="adj" fmla="val 40881"/>
            </a:avLst>
          </a:prstGeom>
          <a:solidFill>
            <a:schemeClr val="folHlink"/>
          </a:solidFill>
          <a:ln w="317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algn="ctr"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en-US" altLang="zh-CN" sz="1200" b="1" smtClean="0">
                <a:solidFill>
                  <a:schemeClr val="bg1"/>
                </a:solidFill>
                <a:ea typeface="宋体" panose="02010600030101010101" pitchFamily="2" charset="-122"/>
              </a:rPr>
              <a:t>Site HR</a:t>
            </a:r>
            <a:endParaRPr lang="en-US" altLang="zh-CN" sz="1200" b="1">
              <a:solidFill>
                <a:schemeClr val="bg1"/>
              </a:solidFill>
              <a:ea typeface="宋体" panose="02010600030101010101" pitchFamily="2" charset="-122"/>
            </a:endParaRPr>
          </a:p>
        </p:txBody>
      </p:sp>
      <p:sp>
        <p:nvSpPr>
          <p:cNvPr id="44" name="AutoShape 9"/>
          <p:cNvSpPr>
            <a:spLocks noChangeArrowheads="1"/>
          </p:cNvSpPr>
          <p:nvPr/>
        </p:nvSpPr>
        <p:spPr bwMode="gray">
          <a:xfrm>
            <a:off x="2627786" y="4246240"/>
            <a:ext cx="1102288" cy="381000"/>
          </a:xfrm>
          <a:prstGeom prst="chevron">
            <a:avLst>
              <a:gd name="adj" fmla="val 43369"/>
            </a:avLst>
          </a:prstGeom>
          <a:solidFill>
            <a:schemeClr val="folHlink"/>
          </a:solidFill>
          <a:ln w="317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algn="ctr" eaLnBrk="0" hangingPunct="0"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zh-CN" altLang="en-US" sz="1200" b="1">
                <a:solidFill>
                  <a:schemeClr val="bg1"/>
                </a:solidFill>
              </a:rPr>
              <a:t>行政专员</a:t>
            </a:r>
            <a:endParaRPr lang="en-US" altLang="zh-CN" sz="1200" b="1">
              <a:solidFill>
                <a:schemeClr val="bg1"/>
              </a:solidFill>
            </a:endParaRPr>
          </a:p>
        </p:txBody>
      </p:sp>
      <p:sp>
        <p:nvSpPr>
          <p:cNvPr id="46" name="AutoShape 6"/>
          <p:cNvSpPr>
            <a:spLocks noChangeArrowheads="1"/>
          </p:cNvSpPr>
          <p:nvPr/>
        </p:nvSpPr>
        <p:spPr bwMode="gray">
          <a:xfrm>
            <a:off x="1403648" y="4724529"/>
            <a:ext cx="1174111" cy="381000"/>
          </a:xfrm>
          <a:prstGeom prst="chevron">
            <a:avLst>
              <a:gd name="adj" fmla="val 40415"/>
            </a:avLst>
          </a:prstGeom>
          <a:solidFill>
            <a:schemeClr val="folHlink"/>
          </a:solidFill>
          <a:ln w="317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algn="ctr"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zh-CN" altLang="en-US" sz="1200" b="1" smtClean="0">
                <a:solidFill>
                  <a:schemeClr val="bg1"/>
                </a:solidFill>
                <a:ea typeface="宋体" panose="02010600030101010101" pitchFamily="2" charset="-122"/>
              </a:rPr>
              <a:t>徐州</a:t>
            </a:r>
            <a:endParaRPr lang="en-US" altLang="zh-CN" sz="1200" b="1">
              <a:solidFill>
                <a:schemeClr val="bg1"/>
              </a:solidFill>
              <a:ea typeface="宋体" panose="02010600030101010101" pitchFamily="2" charset="-122"/>
            </a:endParaRPr>
          </a:p>
        </p:txBody>
      </p:sp>
      <p:sp>
        <p:nvSpPr>
          <p:cNvPr id="47" name="AutoShape 8"/>
          <p:cNvSpPr>
            <a:spLocks noChangeArrowheads="1"/>
          </p:cNvSpPr>
          <p:nvPr/>
        </p:nvSpPr>
        <p:spPr bwMode="gray">
          <a:xfrm>
            <a:off x="2627785" y="4724529"/>
            <a:ext cx="1102288" cy="381000"/>
          </a:xfrm>
          <a:prstGeom prst="chevron">
            <a:avLst>
              <a:gd name="adj" fmla="val 40881"/>
            </a:avLst>
          </a:prstGeom>
          <a:solidFill>
            <a:schemeClr val="folHlink"/>
          </a:solidFill>
          <a:ln w="317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algn="ctr"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zh-CN" altLang="en-US" sz="1200" b="1" smtClean="0">
                <a:solidFill>
                  <a:schemeClr val="bg1"/>
                </a:solidFill>
                <a:ea typeface="宋体" panose="02010600030101010101" pitchFamily="2" charset="-122"/>
              </a:rPr>
              <a:t>行政专员</a:t>
            </a:r>
            <a:endParaRPr lang="en-US" altLang="zh-CN" sz="1200" b="1">
              <a:solidFill>
                <a:schemeClr val="bg1"/>
              </a:solidFill>
              <a:ea typeface="宋体" panose="02010600030101010101" pitchFamily="2" charset="-122"/>
            </a:endParaRPr>
          </a:p>
        </p:txBody>
      </p:sp>
      <p:sp>
        <p:nvSpPr>
          <p:cNvPr id="48" name="AutoShape 6"/>
          <p:cNvSpPr>
            <a:spLocks noChangeArrowheads="1"/>
          </p:cNvSpPr>
          <p:nvPr/>
        </p:nvSpPr>
        <p:spPr bwMode="gray">
          <a:xfrm>
            <a:off x="1403649" y="5208240"/>
            <a:ext cx="1174111" cy="381000"/>
          </a:xfrm>
          <a:prstGeom prst="chevron">
            <a:avLst>
              <a:gd name="adj" fmla="val 40415"/>
            </a:avLst>
          </a:prstGeom>
          <a:solidFill>
            <a:schemeClr val="folHlink"/>
          </a:solidFill>
          <a:ln w="317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algn="ctr"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zh-CN" altLang="en-US" sz="1200" b="1" smtClean="0">
                <a:solidFill>
                  <a:schemeClr val="bg1"/>
                </a:solidFill>
                <a:ea typeface="宋体" panose="02010600030101010101" pitchFamily="2" charset="-122"/>
              </a:rPr>
              <a:t>扬州</a:t>
            </a:r>
            <a:endParaRPr lang="en-US" altLang="zh-CN" sz="1200" b="1">
              <a:solidFill>
                <a:schemeClr val="bg1"/>
              </a:solidFill>
              <a:ea typeface="宋体" panose="02010600030101010101" pitchFamily="2" charset="-122"/>
            </a:endParaRPr>
          </a:p>
        </p:txBody>
      </p:sp>
      <p:sp>
        <p:nvSpPr>
          <p:cNvPr id="49" name="AutoShape 8"/>
          <p:cNvSpPr>
            <a:spLocks noChangeArrowheads="1"/>
          </p:cNvSpPr>
          <p:nvPr/>
        </p:nvSpPr>
        <p:spPr bwMode="gray">
          <a:xfrm>
            <a:off x="2643810" y="5208240"/>
            <a:ext cx="1102288" cy="381000"/>
          </a:xfrm>
          <a:prstGeom prst="chevron">
            <a:avLst>
              <a:gd name="adj" fmla="val 40881"/>
            </a:avLst>
          </a:prstGeom>
          <a:solidFill>
            <a:schemeClr val="folHlink"/>
          </a:solidFill>
          <a:ln w="317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algn="ctr"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en-US" altLang="zh-CN" sz="1200" b="1" smtClean="0">
                <a:solidFill>
                  <a:schemeClr val="bg1"/>
                </a:solidFill>
                <a:ea typeface="宋体" panose="02010600030101010101" pitchFamily="2" charset="-122"/>
              </a:rPr>
              <a:t>SSC</a:t>
            </a:r>
            <a:endParaRPr lang="en-US" altLang="zh-CN" sz="1200" b="1">
              <a:solidFill>
                <a:schemeClr val="bg1"/>
              </a:solidFill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39817477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72594883"/>
              </p:ext>
            </p:extLst>
          </p:nvPr>
        </p:nvGraphicFramePr>
        <p:xfrm>
          <a:off x="467544" y="1196752"/>
          <a:ext cx="8251114" cy="4546600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概述：角色权限架构</a:t>
            </a:r>
            <a:r>
              <a:rPr lang="en-US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(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共享服务中心</a:t>
            </a:r>
            <a:r>
              <a:rPr lang="en-US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31075506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38397428"/>
              </p:ext>
            </p:extLst>
          </p:nvPr>
        </p:nvGraphicFramePr>
        <p:xfrm>
          <a:off x="539552" y="908720"/>
          <a:ext cx="7992888" cy="5040560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5496" y="44624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概述：角色权限架构（</a:t>
            </a:r>
            <a:r>
              <a:rPr lang="en-US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Site Support</a:t>
            </a:r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85268470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8"/>
          <p:cNvSpPr>
            <a:spLocks noChangeArrowheads="1"/>
          </p:cNvSpPr>
          <p:nvPr/>
        </p:nvSpPr>
        <p:spPr bwMode="gray">
          <a:xfrm>
            <a:off x="1907704" y="1976140"/>
            <a:ext cx="628650" cy="398462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zh-CN"/>
              <a:t>1</a:t>
            </a:r>
            <a:endParaRPr lang="en-US" altLang="ja-JP"/>
          </a:p>
        </p:txBody>
      </p:sp>
      <p:sp>
        <p:nvSpPr>
          <p:cNvPr id="5" name="Rectangle 9"/>
          <p:cNvSpPr>
            <a:spLocks noChangeArrowheads="1"/>
          </p:cNvSpPr>
          <p:nvPr/>
        </p:nvSpPr>
        <p:spPr bwMode="gray">
          <a:xfrm>
            <a:off x="2655416" y="1969790"/>
            <a:ext cx="5070475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概述</a:t>
            </a:r>
          </a:p>
        </p:txBody>
      </p:sp>
      <p:sp>
        <p:nvSpPr>
          <p:cNvPr id="8" name="Rectangle 10"/>
          <p:cNvSpPr>
            <a:spLocks noChangeArrowheads="1"/>
          </p:cNvSpPr>
          <p:nvPr/>
        </p:nvSpPr>
        <p:spPr bwMode="gray">
          <a:xfrm>
            <a:off x="1950566" y="2563961"/>
            <a:ext cx="628650" cy="407987"/>
          </a:xfrm>
          <a:prstGeom prst="rect">
            <a:avLst/>
          </a:prstGeom>
          <a:solidFill>
            <a:schemeClr val="accent1"/>
          </a:solidFill>
          <a:ln w="6350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 smtClean="0">
                <a:solidFill>
                  <a:schemeClr val="bg1"/>
                </a:solidFill>
              </a:rPr>
              <a:t>2</a:t>
            </a:r>
            <a:endParaRPr lang="en-US" altLang="ja-JP">
              <a:solidFill>
                <a:schemeClr val="bg1"/>
              </a:solidFill>
            </a:endParaRPr>
          </a:p>
        </p:txBody>
      </p:sp>
      <p:sp>
        <p:nvSpPr>
          <p:cNvPr id="9" name="Rectangle 11"/>
          <p:cNvSpPr>
            <a:spLocks noChangeArrowheads="1"/>
          </p:cNvSpPr>
          <p:nvPr/>
        </p:nvSpPr>
        <p:spPr bwMode="gray">
          <a:xfrm>
            <a:off x="2653829" y="2562373"/>
            <a:ext cx="5072062" cy="407988"/>
          </a:xfrm>
          <a:prstGeom prst="rect">
            <a:avLst/>
          </a:prstGeom>
          <a:solidFill>
            <a:schemeClr val="accent1"/>
          </a:solidFill>
          <a:ln w="6350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</a:rPr>
              <a:t>社保</a:t>
            </a:r>
            <a:r>
              <a:rPr lang="zh-CN" altLang="en-US" smtClean="0">
                <a:solidFill>
                  <a:schemeClr val="bg1"/>
                </a:solidFill>
              </a:rPr>
              <a:t>政策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4" name="Rectangle 10"/>
          <p:cNvSpPr>
            <a:spLocks noChangeArrowheads="1"/>
          </p:cNvSpPr>
          <p:nvPr/>
        </p:nvSpPr>
        <p:spPr bwMode="gray">
          <a:xfrm>
            <a:off x="1993429" y="4893220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 smtClean="0"/>
              <a:t>6</a:t>
            </a:r>
            <a:endParaRPr lang="en-US" altLang="ja-JP"/>
          </a:p>
        </p:txBody>
      </p:sp>
      <p:sp>
        <p:nvSpPr>
          <p:cNvPr id="15" name="Rectangle 11"/>
          <p:cNvSpPr>
            <a:spLocks noChangeArrowheads="1"/>
          </p:cNvSpPr>
          <p:nvPr/>
        </p:nvSpPr>
        <p:spPr bwMode="gray">
          <a:xfrm>
            <a:off x="2683991" y="4893220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社保账务处理</a:t>
            </a:r>
            <a:endParaRPr lang="zh-CN" altLang="en-US">
              <a:latin typeface="Arial"/>
            </a:endParaRP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725487"/>
          </a:xfrm>
        </p:spPr>
        <p:txBody>
          <a:bodyPr/>
          <a:lstStyle/>
          <a:p>
            <a:pPr algn="l"/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目录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611"/>
          <a:stretch>
            <a:fillRect/>
          </a:stretch>
        </p:blipFill>
        <p:spPr bwMode="auto">
          <a:xfrm>
            <a:off x="723305" y="1618456"/>
            <a:ext cx="968375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10</a:t>
            </a:fld>
            <a:endParaRPr lang="en-US" altLang="zh-CN"/>
          </a:p>
        </p:txBody>
      </p:sp>
      <p:sp>
        <p:nvSpPr>
          <p:cNvPr id="20" name="Rectangle 10"/>
          <p:cNvSpPr>
            <a:spLocks noChangeArrowheads="1"/>
          </p:cNvSpPr>
          <p:nvPr/>
        </p:nvSpPr>
        <p:spPr bwMode="gray">
          <a:xfrm>
            <a:off x="1944211" y="3166616"/>
            <a:ext cx="628650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3</a:t>
            </a:r>
          </a:p>
        </p:txBody>
      </p:sp>
      <p:sp>
        <p:nvSpPr>
          <p:cNvPr id="22" name="Rectangle 11"/>
          <p:cNvSpPr>
            <a:spLocks noChangeArrowheads="1"/>
          </p:cNvSpPr>
          <p:nvPr/>
        </p:nvSpPr>
        <p:spPr bwMode="gray">
          <a:xfrm>
            <a:off x="2647474" y="3165028"/>
            <a:ext cx="5072062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mtClean="0"/>
              <a:t>员工社保信息</a:t>
            </a:r>
            <a:r>
              <a:rPr lang="zh-CN" altLang="en-US" smtClean="0">
                <a:latin typeface="Arial"/>
              </a:rPr>
              <a:t>管理</a:t>
            </a:r>
            <a:endParaRPr lang="zh-CN" altLang="en-US">
              <a:latin typeface="Arial"/>
            </a:endParaRPr>
          </a:p>
        </p:txBody>
      </p:sp>
      <p:sp>
        <p:nvSpPr>
          <p:cNvPr id="23" name="Rectangle 10"/>
          <p:cNvSpPr>
            <a:spLocks noChangeArrowheads="1"/>
          </p:cNvSpPr>
          <p:nvPr/>
        </p:nvSpPr>
        <p:spPr bwMode="gray">
          <a:xfrm>
            <a:off x="1958499" y="3736528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4</a:t>
            </a:r>
          </a:p>
        </p:txBody>
      </p:sp>
      <p:sp>
        <p:nvSpPr>
          <p:cNvPr id="24" name="Rectangle 11"/>
          <p:cNvSpPr>
            <a:spLocks noChangeArrowheads="1"/>
          </p:cNvSpPr>
          <p:nvPr/>
        </p:nvSpPr>
        <p:spPr bwMode="gray">
          <a:xfrm>
            <a:off x="2649061" y="3736528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</a:t>
            </a:r>
            <a:r>
              <a:rPr lang="zh-CN" altLang="en-US" smtClean="0"/>
              <a:t>保增减异动、调基申报</a:t>
            </a:r>
            <a:endParaRPr lang="zh-CN" altLang="en-US">
              <a:latin typeface="Arial"/>
            </a:endParaRPr>
          </a:p>
        </p:txBody>
      </p:sp>
      <p:sp>
        <p:nvSpPr>
          <p:cNvPr id="25" name="Rectangle 10"/>
          <p:cNvSpPr>
            <a:spLocks noChangeArrowheads="1"/>
          </p:cNvSpPr>
          <p:nvPr/>
        </p:nvSpPr>
        <p:spPr bwMode="gray">
          <a:xfrm>
            <a:off x="1968024" y="4288978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5</a:t>
            </a:r>
          </a:p>
        </p:txBody>
      </p:sp>
      <p:sp>
        <p:nvSpPr>
          <p:cNvPr id="26" name="Rectangle 11"/>
          <p:cNvSpPr>
            <a:spLocks noChangeArrowheads="1"/>
          </p:cNvSpPr>
          <p:nvPr/>
        </p:nvSpPr>
        <p:spPr bwMode="gray">
          <a:xfrm>
            <a:off x="2658586" y="4288978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</a:t>
            </a:r>
            <a:r>
              <a:rPr lang="zh-CN" altLang="en-US" smtClean="0"/>
              <a:t>保缴交请款</a:t>
            </a:r>
            <a:endParaRPr lang="zh-CN" alt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33802477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8"/>
          <p:cNvSpPr>
            <a:spLocks noChangeArrowheads="1"/>
          </p:cNvSpPr>
          <p:nvPr/>
        </p:nvSpPr>
        <p:spPr bwMode="gray">
          <a:xfrm>
            <a:off x="1907704" y="1520032"/>
            <a:ext cx="628650" cy="398462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zh-CN"/>
              <a:t>1</a:t>
            </a:r>
            <a:endParaRPr lang="en-US" altLang="ja-JP"/>
          </a:p>
        </p:txBody>
      </p:sp>
      <p:sp>
        <p:nvSpPr>
          <p:cNvPr id="5" name="Rectangle 9"/>
          <p:cNvSpPr>
            <a:spLocks noChangeArrowheads="1"/>
          </p:cNvSpPr>
          <p:nvPr/>
        </p:nvSpPr>
        <p:spPr bwMode="gray">
          <a:xfrm>
            <a:off x="2655416" y="1513682"/>
            <a:ext cx="5070475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概述</a:t>
            </a:r>
          </a:p>
        </p:txBody>
      </p:sp>
      <p:sp>
        <p:nvSpPr>
          <p:cNvPr id="8" name="Rectangle 10"/>
          <p:cNvSpPr>
            <a:spLocks noChangeArrowheads="1"/>
          </p:cNvSpPr>
          <p:nvPr/>
        </p:nvSpPr>
        <p:spPr bwMode="gray">
          <a:xfrm>
            <a:off x="1950566" y="2140295"/>
            <a:ext cx="628650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2</a:t>
            </a:r>
          </a:p>
        </p:txBody>
      </p:sp>
      <p:sp>
        <p:nvSpPr>
          <p:cNvPr id="9" name="Rectangle 11"/>
          <p:cNvSpPr>
            <a:spLocks noChangeArrowheads="1"/>
          </p:cNvSpPr>
          <p:nvPr/>
        </p:nvSpPr>
        <p:spPr bwMode="gray">
          <a:xfrm>
            <a:off x="2653829" y="2138707"/>
            <a:ext cx="5072062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社保政策</a:t>
            </a:r>
          </a:p>
        </p:txBody>
      </p:sp>
      <p:sp>
        <p:nvSpPr>
          <p:cNvPr id="10" name="Rectangle 10"/>
          <p:cNvSpPr>
            <a:spLocks noChangeArrowheads="1"/>
          </p:cNvSpPr>
          <p:nvPr/>
        </p:nvSpPr>
        <p:spPr bwMode="gray">
          <a:xfrm>
            <a:off x="2256234" y="2710207"/>
            <a:ext cx="628650" cy="407988"/>
          </a:xfrm>
          <a:prstGeom prst="rect">
            <a:avLst/>
          </a:prstGeom>
          <a:solidFill>
            <a:schemeClr val="accent1"/>
          </a:solidFill>
          <a:ln w="6350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 smtClean="0">
                <a:solidFill>
                  <a:schemeClr val="bg1"/>
                </a:solidFill>
              </a:rPr>
              <a:t>2.1</a:t>
            </a:r>
            <a:endParaRPr lang="en-US" altLang="ja-JP">
              <a:solidFill>
                <a:schemeClr val="bg1"/>
              </a:solidFill>
            </a:endParaRPr>
          </a:p>
        </p:txBody>
      </p:sp>
      <p:sp>
        <p:nvSpPr>
          <p:cNvPr id="11" name="Rectangle 11"/>
          <p:cNvSpPr>
            <a:spLocks noChangeArrowheads="1"/>
          </p:cNvSpPr>
          <p:nvPr/>
        </p:nvSpPr>
        <p:spPr bwMode="gray">
          <a:xfrm>
            <a:off x="2946796" y="2710207"/>
            <a:ext cx="4779095" cy="407988"/>
          </a:xfrm>
          <a:prstGeom prst="rect">
            <a:avLst/>
          </a:prstGeom>
          <a:solidFill>
            <a:schemeClr val="accent1"/>
          </a:solidFill>
          <a:ln w="6350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mtClean="0">
                <a:solidFill>
                  <a:schemeClr val="bg1"/>
                </a:solidFill>
              </a:rPr>
              <a:t>现状分析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2" name="Rectangle 10"/>
          <p:cNvSpPr>
            <a:spLocks noChangeArrowheads="1"/>
          </p:cNvSpPr>
          <p:nvPr/>
        </p:nvSpPr>
        <p:spPr bwMode="gray">
          <a:xfrm>
            <a:off x="2265759" y="3262657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 smtClean="0"/>
              <a:t>2.2</a:t>
            </a:r>
            <a:endParaRPr lang="en-US" altLang="ja-JP"/>
          </a:p>
        </p:txBody>
      </p:sp>
      <p:sp>
        <p:nvSpPr>
          <p:cNvPr id="13" name="Rectangle 11"/>
          <p:cNvSpPr>
            <a:spLocks noChangeArrowheads="1"/>
          </p:cNvSpPr>
          <p:nvPr/>
        </p:nvSpPr>
        <p:spPr bwMode="gray">
          <a:xfrm>
            <a:off x="2956322" y="3262657"/>
            <a:ext cx="4771158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mtClean="0">
                <a:latin typeface="Arial"/>
              </a:rPr>
              <a:t>解决方案</a:t>
            </a:r>
            <a:endParaRPr lang="zh-CN" altLang="en-US">
              <a:latin typeface="Arial"/>
            </a:endParaRP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725487"/>
          </a:xfrm>
        </p:spPr>
        <p:txBody>
          <a:bodyPr/>
          <a:lstStyle/>
          <a:p>
            <a:pPr algn="l"/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目录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611"/>
          <a:stretch>
            <a:fillRect/>
          </a:stretch>
        </p:blipFill>
        <p:spPr bwMode="auto">
          <a:xfrm>
            <a:off x="723305" y="1618456"/>
            <a:ext cx="968375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11</a:t>
            </a:fld>
            <a:endParaRPr lang="en-US" altLang="zh-CN"/>
          </a:p>
        </p:txBody>
      </p:sp>
      <p:sp>
        <p:nvSpPr>
          <p:cNvPr id="20" name="Rectangle 10"/>
          <p:cNvSpPr>
            <a:spLocks noChangeArrowheads="1"/>
          </p:cNvSpPr>
          <p:nvPr/>
        </p:nvSpPr>
        <p:spPr bwMode="gray">
          <a:xfrm>
            <a:off x="1979712" y="3862636"/>
            <a:ext cx="628650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3</a:t>
            </a:r>
          </a:p>
        </p:txBody>
      </p:sp>
      <p:sp>
        <p:nvSpPr>
          <p:cNvPr id="22" name="Rectangle 11"/>
          <p:cNvSpPr>
            <a:spLocks noChangeArrowheads="1"/>
          </p:cNvSpPr>
          <p:nvPr/>
        </p:nvSpPr>
        <p:spPr bwMode="gray">
          <a:xfrm>
            <a:off x="2682975" y="3861048"/>
            <a:ext cx="5072062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mtClean="0"/>
              <a:t>员工社保信息</a:t>
            </a:r>
            <a:r>
              <a:rPr lang="zh-CN" altLang="en-US" smtClean="0">
                <a:latin typeface="Arial"/>
              </a:rPr>
              <a:t>管理</a:t>
            </a:r>
            <a:endParaRPr lang="zh-CN" altLang="en-US">
              <a:latin typeface="Arial"/>
            </a:endParaRPr>
          </a:p>
        </p:txBody>
      </p:sp>
      <p:sp>
        <p:nvSpPr>
          <p:cNvPr id="23" name="Rectangle 10"/>
          <p:cNvSpPr>
            <a:spLocks noChangeArrowheads="1"/>
          </p:cNvSpPr>
          <p:nvPr/>
        </p:nvSpPr>
        <p:spPr bwMode="gray">
          <a:xfrm>
            <a:off x="1994000" y="4432548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4</a:t>
            </a:r>
          </a:p>
        </p:txBody>
      </p:sp>
      <p:sp>
        <p:nvSpPr>
          <p:cNvPr id="24" name="Rectangle 11"/>
          <p:cNvSpPr>
            <a:spLocks noChangeArrowheads="1"/>
          </p:cNvSpPr>
          <p:nvPr/>
        </p:nvSpPr>
        <p:spPr bwMode="gray">
          <a:xfrm>
            <a:off x="2684562" y="4432548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</a:t>
            </a:r>
            <a:r>
              <a:rPr lang="zh-CN" altLang="en-US" smtClean="0"/>
              <a:t>保增减异动、调基申报</a:t>
            </a:r>
            <a:endParaRPr lang="zh-CN" altLang="en-US">
              <a:latin typeface="Arial"/>
            </a:endParaRPr>
          </a:p>
        </p:txBody>
      </p:sp>
      <p:sp>
        <p:nvSpPr>
          <p:cNvPr id="29" name="Rectangle 10"/>
          <p:cNvSpPr>
            <a:spLocks noChangeArrowheads="1"/>
          </p:cNvSpPr>
          <p:nvPr/>
        </p:nvSpPr>
        <p:spPr bwMode="gray">
          <a:xfrm>
            <a:off x="2003525" y="4984998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5</a:t>
            </a:r>
          </a:p>
        </p:txBody>
      </p:sp>
      <p:sp>
        <p:nvSpPr>
          <p:cNvPr id="30" name="Rectangle 11"/>
          <p:cNvSpPr>
            <a:spLocks noChangeArrowheads="1"/>
          </p:cNvSpPr>
          <p:nvPr/>
        </p:nvSpPr>
        <p:spPr bwMode="gray">
          <a:xfrm>
            <a:off x="2694087" y="4984998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</a:t>
            </a:r>
            <a:r>
              <a:rPr lang="zh-CN" altLang="en-US" smtClean="0"/>
              <a:t>保缴交请款</a:t>
            </a:r>
            <a:endParaRPr lang="zh-CN" alt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6353141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12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现状一：险种多样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836712"/>
            <a:ext cx="5676900" cy="495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6300192" y="1052736"/>
            <a:ext cx="2473756" cy="230832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zh-CN" sz="1600" smtClean="0"/>
              <a:t>1</a:t>
            </a:r>
            <a:r>
              <a:rPr lang="zh-CN" altLang="en-US" sz="1600" smtClean="0"/>
              <a:t>、从目前提供的数据来看，所有城市均有五险一金，大病也覆盖了绝大部分城市。</a:t>
            </a:r>
            <a:endParaRPr lang="en-US" altLang="zh-CN" sz="1600" smtClean="0"/>
          </a:p>
          <a:p>
            <a:endParaRPr lang="en-US" altLang="zh-CN" sz="1600" smtClean="0"/>
          </a:p>
          <a:p>
            <a:r>
              <a:rPr lang="en-US" sz="1600" smtClean="0"/>
              <a:t>2</a:t>
            </a:r>
            <a:r>
              <a:rPr lang="zh-CN" altLang="en-US" sz="1600" smtClean="0"/>
              <a:t>、补充公积金、补充养老等补充险种有着很强的地方属性。</a:t>
            </a:r>
            <a:endParaRPr lang="en-US" altLang="zh-CN" sz="1600" smtClean="0"/>
          </a:p>
          <a:p>
            <a:endParaRPr lang="en-US" sz="1600"/>
          </a:p>
        </p:txBody>
      </p:sp>
      <p:sp>
        <p:nvSpPr>
          <p:cNvPr id="2" name="Rectangle 1"/>
          <p:cNvSpPr/>
          <p:nvPr/>
        </p:nvSpPr>
        <p:spPr>
          <a:xfrm>
            <a:off x="6418724" y="3789040"/>
            <a:ext cx="2473756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方案建议：</a:t>
            </a:r>
            <a:endParaRPr lang="en-US" altLang="zh-CN" sz="1600" b="1"/>
          </a:p>
          <a:p>
            <a:r>
              <a:rPr lang="zh-CN" altLang="en-US" sz="1600" smtClean="0"/>
              <a:t>系统在管理险种时需考虑可扩展性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650616453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13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现状二：社保缴纳地与缴纳机构混乱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31476" y="2636912"/>
            <a:ext cx="8856984" cy="187743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sz="1600" smtClean="0"/>
              <a:t>1</a:t>
            </a:r>
            <a:r>
              <a:rPr lang="zh-CN" altLang="en-US" sz="1600" smtClean="0"/>
              <a:t>、大部分城市五险一金均在同一个城市缴纳，但存在险种分不同缴纳地的情况。如玉田，养老、失业、工伤在唐山缴纳，医疗、失业和公积金在玉田缴纳。</a:t>
            </a:r>
            <a:endParaRPr lang="en-US" altLang="zh-CN" sz="160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、由于每个城市社</a:t>
            </a:r>
            <a:r>
              <a:rPr lang="zh-CN" altLang="en-US" sz="1600"/>
              <a:t>保规则是由当地社保局统一规定</a:t>
            </a:r>
            <a:r>
              <a:rPr lang="zh-CN" altLang="en-US" sz="1600" smtClean="0"/>
              <a:t>，</a:t>
            </a:r>
            <a:r>
              <a:rPr lang="zh-CN" altLang="en-US" sz="1600"/>
              <a:t>因此</a:t>
            </a:r>
            <a:r>
              <a:rPr lang="zh-CN" altLang="en-US" sz="1600" smtClean="0"/>
              <a:t>不同</a:t>
            </a:r>
            <a:r>
              <a:rPr lang="zh-CN" altLang="en-US" sz="1600"/>
              <a:t>社保城市对应不同的社保规则</a:t>
            </a:r>
            <a:r>
              <a:rPr lang="zh-CN" altLang="en-US" sz="1600" smtClean="0"/>
              <a:t>，而且同</a:t>
            </a:r>
            <a:r>
              <a:rPr lang="zh-CN" altLang="en-US" sz="1600"/>
              <a:t>一个社保城市因所在区域的不同对应的社保规则也有可能不一致。</a:t>
            </a:r>
            <a:r>
              <a:rPr lang="zh-CN" altLang="en-US" sz="1600" smtClean="0"/>
              <a:t>如揭</a:t>
            </a:r>
            <a:r>
              <a:rPr lang="zh-CN" altLang="en-US" sz="1600"/>
              <a:t>阳分为揭阳（东山区）和揭阳（榕城区），两个区社保局分别有自己相应的社保政策</a:t>
            </a:r>
            <a:r>
              <a:rPr lang="zh-CN" altLang="en-US" sz="1600" smtClean="0"/>
              <a:t>。</a:t>
            </a:r>
            <a:endParaRPr lang="en-US" altLang="zh-CN" sz="1600" smtClean="0"/>
          </a:p>
          <a:p>
            <a:r>
              <a:rPr lang="en-US" altLang="zh-CN" sz="1600" smtClean="0"/>
              <a:t>3</a:t>
            </a:r>
            <a:r>
              <a:rPr lang="zh-CN" altLang="en-US" sz="1600" smtClean="0"/>
              <a:t>、五险一金的</a:t>
            </a:r>
            <a:r>
              <a:rPr lang="zh-CN" altLang="en-US" sz="1600"/>
              <a:t>管理机构不同</a:t>
            </a:r>
            <a:r>
              <a:rPr lang="zh-CN" altLang="en-US" sz="1600" smtClean="0"/>
              <a:t>，可能导致每个险种分别在不同机构缴纳，</a:t>
            </a:r>
            <a:r>
              <a:rPr lang="zh-CN" altLang="en-US" sz="1600"/>
              <a:t>如：住房公积金</a:t>
            </a:r>
            <a:r>
              <a:rPr lang="zh-CN" altLang="en-US" sz="1600" smtClean="0"/>
              <a:t>在公积金管理中心</a:t>
            </a:r>
            <a:r>
              <a:rPr lang="zh-CN" altLang="en-US" sz="1600"/>
              <a:t>缴纳</a:t>
            </a:r>
            <a:r>
              <a:rPr lang="zh-CN" altLang="en-US" sz="1600" smtClean="0"/>
              <a:t>，养老、失业在社保局缴纳，医疗、大病在医保中心缴纳等。</a:t>
            </a:r>
            <a:endParaRPr lang="en-US" sz="16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1476" y="908720"/>
            <a:ext cx="6480720" cy="1642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179512" y="4451628"/>
            <a:ext cx="8424936" cy="15696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方案建议：</a:t>
            </a:r>
            <a:endParaRPr lang="en-US" altLang="zh-CN" sz="1600" b="1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、社保缴纳地需根据实际情况划分至最小单元，如城市揭阳需进一步划分为揭阳</a:t>
            </a:r>
            <a:r>
              <a:rPr lang="en-US" altLang="zh-CN" sz="1600" smtClean="0"/>
              <a:t>-</a:t>
            </a:r>
            <a:r>
              <a:rPr lang="zh-CN" altLang="en-US" sz="1600" smtClean="0"/>
              <a:t>东山区和揭阳</a:t>
            </a:r>
            <a:r>
              <a:rPr lang="en-US" altLang="zh-CN" sz="1600" smtClean="0"/>
              <a:t>-</a:t>
            </a:r>
            <a:r>
              <a:rPr lang="zh-CN" altLang="en-US" sz="1600" smtClean="0"/>
              <a:t>榕城区；</a:t>
            </a:r>
            <a:endParaRPr lang="en-US" altLang="zh-CN" sz="1600" smtClean="0"/>
          </a:p>
          <a:p>
            <a:r>
              <a:rPr lang="en-US" sz="1600" smtClean="0"/>
              <a:t>2</a:t>
            </a:r>
            <a:r>
              <a:rPr lang="zh-CN" altLang="en-US" sz="1600" smtClean="0"/>
              <a:t>、需根据实体机构划分社保局</a:t>
            </a:r>
            <a:r>
              <a:rPr lang="zh-CN" altLang="en-US" sz="1600"/>
              <a:t>和</a:t>
            </a:r>
            <a:r>
              <a:rPr lang="zh-CN" altLang="en-US" sz="1600" smtClean="0"/>
              <a:t>公积金中心，如各险种分别于不同机构管理的，还需按照险种进一步划分；</a:t>
            </a:r>
            <a:endParaRPr lang="en-US" altLang="zh-CN" sz="1600" smtClean="0"/>
          </a:p>
          <a:p>
            <a:r>
              <a:rPr lang="en-US" sz="1600" smtClean="0"/>
              <a:t>3</a:t>
            </a:r>
            <a:r>
              <a:rPr lang="zh-CN" altLang="en-US" sz="1600" smtClean="0"/>
              <a:t>、社保缴纳地与社保局、社保局与险种之间需建立对应关系；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084304829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14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现状三：参保人员身份复杂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319" y="908720"/>
            <a:ext cx="4914729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5245556" y="1052736"/>
            <a:ext cx="3528392" cy="20621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zh-CN" sz="1600" smtClean="0"/>
              <a:t>1</a:t>
            </a:r>
            <a:r>
              <a:rPr lang="zh-CN" altLang="en-US" sz="1600" smtClean="0"/>
              <a:t>、参</a:t>
            </a:r>
            <a:r>
              <a:rPr lang="zh-CN" altLang="en-US" sz="1600"/>
              <a:t>保人员按照员工类别和用工形式分为四类：办公室、管理组、月薪服务组、时薪服务组员工</a:t>
            </a:r>
            <a:r>
              <a:rPr lang="zh-CN" altLang="en-US" sz="1600" smtClean="0"/>
              <a:t>。可通过</a:t>
            </a:r>
            <a:r>
              <a:rPr lang="zh-CN" altLang="en-US" sz="1600"/>
              <a:t>员工</a:t>
            </a:r>
            <a:r>
              <a:rPr lang="zh-CN" altLang="en-US" sz="1600" smtClean="0"/>
              <a:t>类别及</a:t>
            </a:r>
            <a:r>
              <a:rPr lang="zh-CN" altLang="en-US" sz="1600"/>
              <a:t>合同</a:t>
            </a:r>
            <a:r>
              <a:rPr lang="zh-CN" altLang="en-US" sz="1600" smtClean="0"/>
              <a:t>类型区分。</a:t>
            </a:r>
            <a:endParaRPr lang="en-US" altLang="zh-CN" sz="1600" smtClean="0"/>
          </a:p>
          <a:p>
            <a:endParaRPr lang="en-US" altLang="zh-CN" sz="1600" smtClean="0"/>
          </a:p>
          <a:p>
            <a:r>
              <a:rPr lang="en-US" sz="1600" smtClean="0"/>
              <a:t>2</a:t>
            </a:r>
            <a:r>
              <a:rPr lang="zh-CN" altLang="en-US" sz="1600" smtClean="0"/>
              <a:t>、月薪服务组、时薪服务组在</a:t>
            </a:r>
            <a:r>
              <a:rPr lang="en-US" altLang="zh-CN" sz="1600" smtClean="0"/>
              <a:t>CMS</a:t>
            </a:r>
            <a:r>
              <a:rPr lang="zh-CN" altLang="en-US" sz="1600" smtClean="0"/>
              <a:t>中管理，管理组、办公室员工则在</a:t>
            </a:r>
            <a:r>
              <a:rPr lang="en-US" altLang="zh-CN" sz="1600" smtClean="0"/>
              <a:t>PeopleSoft</a:t>
            </a:r>
            <a:r>
              <a:rPr lang="zh-CN" altLang="en-US" sz="1600" smtClean="0"/>
              <a:t>中管理</a:t>
            </a:r>
            <a:endParaRPr lang="en-US" sz="1600"/>
          </a:p>
        </p:txBody>
      </p:sp>
      <p:sp>
        <p:nvSpPr>
          <p:cNvPr id="6" name="Rectangle 5"/>
          <p:cNvSpPr/>
          <p:nvPr/>
        </p:nvSpPr>
        <p:spPr>
          <a:xfrm>
            <a:off x="5317564" y="3429000"/>
            <a:ext cx="3286884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方案建议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、系统需支持参保人员身份与员工职务信息、个人信息的匹配关系维护</a:t>
            </a:r>
            <a:endParaRPr lang="en-US" altLang="zh-CN" sz="1600" smtClean="0"/>
          </a:p>
          <a:p>
            <a:endParaRPr lang="en-US" altLang="zh-CN" sz="1600" smtClean="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</a:t>
            </a:r>
            <a:r>
              <a:rPr lang="en-US" altLang="zh-CN" sz="1600" smtClean="0"/>
              <a:t>CMS</a:t>
            </a:r>
            <a:r>
              <a:rPr lang="zh-CN" altLang="en-US" sz="1600" smtClean="0"/>
              <a:t>与</a:t>
            </a:r>
            <a:r>
              <a:rPr lang="en-US" altLang="zh-CN" sz="1600" smtClean="0"/>
              <a:t>PeopleSoft</a:t>
            </a:r>
            <a:r>
              <a:rPr lang="zh-CN" altLang="en-US" sz="1600" smtClean="0"/>
              <a:t>之间需建立双向接口，保证</a:t>
            </a:r>
            <a:r>
              <a:rPr lang="en-US" altLang="zh-CN" sz="1600" smtClean="0"/>
              <a:t>CMS</a:t>
            </a:r>
            <a:r>
              <a:rPr lang="zh-CN" altLang="en-US" sz="1600" smtClean="0"/>
              <a:t>从</a:t>
            </a:r>
            <a:r>
              <a:rPr lang="en-US" altLang="zh-CN" sz="1600" smtClean="0"/>
              <a:t>PeopleSoft</a:t>
            </a:r>
            <a:r>
              <a:rPr lang="zh-CN" altLang="en-US" sz="1600" smtClean="0"/>
              <a:t>获取社保政策，以及</a:t>
            </a:r>
            <a:r>
              <a:rPr lang="en-US" altLang="zh-CN" sz="1600" smtClean="0"/>
              <a:t>PeopleSoft</a:t>
            </a:r>
            <a:r>
              <a:rPr lang="zh-CN" altLang="en-US" sz="1600" smtClean="0"/>
              <a:t>从</a:t>
            </a:r>
            <a:r>
              <a:rPr lang="en-US" altLang="zh-CN" sz="1600" smtClean="0"/>
              <a:t>CMS</a:t>
            </a:r>
            <a:r>
              <a:rPr lang="zh-CN" altLang="en-US" sz="1600" smtClean="0"/>
              <a:t>获取人员信息的及时性</a:t>
            </a:r>
            <a:endParaRPr lang="en-US" altLang="zh-CN" sz="1600"/>
          </a:p>
        </p:txBody>
      </p:sp>
    </p:spTree>
    <p:extLst>
      <p:ext uri="{BB962C8B-B14F-4D97-AF65-F5344CB8AC3E}">
        <p14:creationId xmlns:p14="http://schemas.microsoft.com/office/powerpoint/2010/main" val="3734018568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15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现状四：增减</a:t>
            </a:r>
            <a:r>
              <a:rPr lang="en-US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调基申报时间不统一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932040" y="980728"/>
            <a:ext cx="3888432" cy="280076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zh-CN" sz="1600" smtClean="0"/>
              <a:t>1</a:t>
            </a:r>
            <a:r>
              <a:rPr lang="zh-CN" altLang="en-US" sz="1600" smtClean="0"/>
              <a:t>、目前</a:t>
            </a:r>
            <a:r>
              <a:rPr lang="en-US" altLang="zh-CN" sz="1600" smtClean="0"/>
              <a:t>600</a:t>
            </a:r>
            <a:r>
              <a:rPr lang="zh-CN" altLang="en-US" sz="1600" smtClean="0"/>
              <a:t>多个城市各</a:t>
            </a:r>
            <a:r>
              <a:rPr lang="zh-CN" altLang="en-US" sz="1600"/>
              <a:t>险</a:t>
            </a:r>
            <a:r>
              <a:rPr lang="zh-CN" altLang="en-US" sz="1600" smtClean="0"/>
              <a:t>种的</a:t>
            </a:r>
            <a:r>
              <a:rPr lang="zh-CN" altLang="en-US" sz="1600" b="1" smtClean="0"/>
              <a:t>增减</a:t>
            </a:r>
            <a:r>
              <a:rPr lang="zh-CN" altLang="en-US" sz="1600" smtClean="0"/>
              <a:t>申报时间可分为：按</a:t>
            </a:r>
            <a:r>
              <a:rPr lang="zh-CN" altLang="en-US" sz="1600"/>
              <a:t>月、按季度、按半年、按年申报四种</a:t>
            </a:r>
            <a:r>
              <a:rPr lang="zh-CN" altLang="en-US" sz="1600" smtClean="0"/>
              <a:t>方式（或不规律）。以季度申报为例，用户需为当季度新增、减少的员工申报相应的社保增员、减员。</a:t>
            </a:r>
            <a:endParaRPr lang="en-US" altLang="zh-CN" sz="1600" smtClean="0"/>
          </a:p>
          <a:p>
            <a:endParaRPr lang="en-US" altLang="zh-CN" sz="1600" smtClean="0"/>
          </a:p>
          <a:p>
            <a:r>
              <a:rPr lang="en-US" sz="1600" smtClean="0"/>
              <a:t>2</a:t>
            </a:r>
            <a:r>
              <a:rPr lang="zh-CN" altLang="en-US" sz="1600" smtClean="0"/>
              <a:t>、</a:t>
            </a:r>
            <a:r>
              <a:rPr lang="zh-CN" altLang="en-US" sz="1600" b="1" smtClean="0"/>
              <a:t>调基</a:t>
            </a:r>
            <a:r>
              <a:rPr lang="zh-CN" altLang="en-US" sz="1600" smtClean="0"/>
              <a:t>申报时间也分为：按月、按年（或不规律），大部分险种以“上一年平均工资”为基数参与年度调基，也有部分城市以“上月应发工资”为基数参与月度调基。</a:t>
            </a:r>
            <a:endParaRPr lang="en-US" sz="160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930" y="836712"/>
            <a:ext cx="4557078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5004048" y="4079974"/>
            <a:ext cx="3672408" cy="132343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方案建议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、系统需在城市、社保局、险种层面维护增减</a:t>
            </a:r>
            <a:r>
              <a:rPr lang="en-US" altLang="zh-CN" sz="1600" smtClean="0"/>
              <a:t>/</a:t>
            </a:r>
            <a:r>
              <a:rPr lang="zh-CN" altLang="en-US" sz="1600" smtClean="0"/>
              <a:t>调基的申报时间</a:t>
            </a:r>
            <a:endParaRPr lang="en-US" altLang="zh-CN" sz="1600" smtClean="0"/>
          </a:p>
          <a:p>
            <a:endParaRPr lang="en-US" altLang="zh-CN" sz="1600" smtClean="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、可灵活调整申报时间设置</a:t>
            </a:r>
            <a:endParaRPr lang="en-US" altLang="zh-CN" sz="1600"/>
          </a:p>
        </p:txBody>
      </p:sp>
    </p:spTree>
    <p:extLst>
      <p:ext uri="{BB962C8B-B14F-4D97-AF65-F5344CB8AC3E}">
        <p14:creationId xmlns:p14="http://schemas.microsoft.com/office/powerpoint/2010/main" val="1531342403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16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现状五：增减申报对应的入离职时间段不一致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09994" y="3966155"/>
            <a:ext cx="8710478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smtClean="0"/>
              <a:t>由于各地社保局申报政策以及各地办公室工作制度的不同，目前</a:t>
            </a:r>
            <a:r>
              <a:rPr lang="en-US" altLang="zh-CN" sz="1600" smtClean="0"/>
              <a:t>600</a:t>
            </a:r>
            <a:r>
              <a:rPr lang="zh-CN" altLang="en-US" sz="1600" smtClean="0"/>
              <a:t>多</a:t>
            </a:r>
            <a:r>
              <a:rPr lang="zh-CN" altLang="en-US" sz="1600"/>
              <a:t>个</a:t>
            </a:r>
            <a:r>
              <a:rPr lang="zh-CN" altLang="en-US" sz="1600" smtClean="0"/>
              <a:t>城市增减申报对应的入离职时间范围存在很大差异。大致可分为：上月</a:t>
            </a:r>
            <a:r>
              <a:rPr lang="en-US" altLang="zh-CN" sz="1600" smtClean="0"/>
              <a:t>X</a:t>
            </a:r>
            <a:r>
              <a:rPr lang="zh-CN" altLang="en-US" sz="1600" smtClean="0"/>
              <a:t>号至当月</a:t>
            </a:r>
            <a:r>
              <a:rPr lang="en-US" altLang="zh-CN" sz="1600" smtClean="0"/>
              <a:t>Y</a:t>
            </a:r>
            <a:r>
              <a:rPr lang="zh-CN" altLang="en-US" sz="1600" smtClean="0"/>
              <a:t>号，上上月</a:t>
            </a:r>
            <a:r>
              <a:rPr lang="en-US" altLang="zh-CN" sz="1600" smtClean="0"/>
              <a:t>X</a:t>
            </a:r>
            <a:r>
              <a:rPr lang="zh-CN" altLang="en-US" sz="1600" smtClean="0"/>
              <a:t>号至上月</a:t>
            </a:r>
            <a:r>
              <a:rPr lang="en-US" altLang="zh-CN" sz="1600" smtClean="0"/>
              <a:t>Y</a:t>
            </a:r>
            <a:r>
              <a:rPr lang="zh-CN" altLang="en-US" sz="1600" smtClean="0"/>
              <a:t>号，上上月</a:t>
            </a:r>
            <a:r>
              <a:rPr lang="en-US" altLang="zh-CN" sz="1600" smtClean="0"/>
              <a:t>X</a:t>
            </a:r>
            <a:r>
              <a:rPr lang="zh-CN" altLang="en-US" sz="1600" smtClean="0"/>
              <a:t>号至当月</a:t>
            </a:r>
            <a:r>
              <a:rPr lang="en-US" altLang="zh-CN" sz="1600" smtClean="0"/>
              <a:t>Y</a:t>
            </a:r>
            <a:r>
              <a:rPr lang="zh-CN" altLang="en-US" sz="1600" smtClean="0"/>
              <a:t>号等。</a:t>
            </a:r>
            <a:endParaRPr lang="en-US" sz="160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908720"/>
            <a:ext cx="7704856" cy="2897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107504" y="4902259"/>
            <a:ext cx="7702366" cy="107721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方案建议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、入离职时间范围仅设置截止时间，入职时间不做设定；</a:t>
            </a:r>
            <a:endParaRPr lang="en-US" altLang="zh-CN" sz="1600" smtClean="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、入职时间段改为“增员截止日”，离职时间段改为“减员截止日”；</a:t>
            </a:r>
            <a:endParaRPr lang="en-US" altLang="zh-CN" sz="1600" smtClean="0"/>
          </a:p>
          <a:p>
            <a:r>
              <a:rPr lang="en-US" altLang="zh-CN" sz="1600" smtClean="0"/>
              <a:t>3</a:t>
            </a:r>
            <a:r>
              <a:rPr lang="zh-CN" altLang="en-US" sz="1600" smtClean="0"/>
              <a:t>、系统可按城市、社保局、险种灵活设定增员截止日、减员截止日</a:t>
            </a:r>
            <a:endParaRPr lang="en-US" altLang="zh-CN" sz="1600"/>
          </a:p>
        </p:txBody>
      </p:sp>
    </p:spTree>
    <p:extLst>
      <p:ext uri="{BB962C8B-B14F-4D97-AF65-F5344CB8AC3E}">
        <p14:creationId xmlns:p14="http://schemas.microsoft.com/office/powerpoint/2010/main" val="1381218087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17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现状六：增减申报的生效时间各不相同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836712"/>
            <a:ext cx="4716825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4932040" y="995244"/>
            <a:ext cx="4032448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smtClean="0"/>
              <a:t>目前各</a:t>
            </a:r>
            <a:r>
              <a:rPr lang="zh-CN" altLang="en-US" sz="1600"/>
              <a:t>险</a:t>
            </a:r>
            <a:r>
              <a:rPr lang="zh-CN" altLang="en-US" sz="1600" smtClean="0"/>
              <a:t>种增减申报</a:t>
            </a:r>
            <a:r>
              <a:rPr lang="zh-CN" altLang="en-US" sz="1600"/>
              <a:t>的生效时间可分为上月、当月、次月、次次月、季度、半年度、</a:t>
            </a:r>
            <a:r>
              <a:rPr lang="zh-CN" altLang="en-US" sz="1600" smtClean="0"/>
              <a:t>年度等。</a:t>
            </a:r>
            <a:r>
              <a:rPr lang="zh-CN" altLang="en-US" sz="1600"/>
              <a:t>社保生效时间</a:t>
            </a:r>
            <a:r>
              <a:rPr lang="zh-CN" altLang="en-US" sz="1600" smtClean="0"/>
              <a:t>即实际开始缴纳社保的时间。例如：某城市的养老</a:t>
            </a:r>
            <a:r>
              <a:rPr lang="zh-CN" altLang="en-US" sz="1600"/>
              <a:t>保险</a:t>
            </a:r>
            <a:r>
              <a:rPr lang="zh-CN" altLang="en-US" sz="1600" smtClean="0"/>
              <a:t>为</a:t>
            </a:r>
            <a:r>
              <a:rPr lang="zh-CN" altLang="en-US" sz="1600"/>
              <a:t>次</a:t>
            </a:r>
            <a:r>
              <a:rPr lang="zh-CN" altLang="en-US" sz="1600" smtClean="0"/>
              <a:t>月生效，则当月申报增员的员工下个月开始正常缴纳养老保险。</a:t>
            </a:r>
            <a:endParaRPr lang="en-US" sz="1600"/>
          </a:p>
        </p:txBody>
      </p:sp>
      <p:sp>
        <p:nvSpPr>
          <p:cNvPr id="6" name="Rectangle 5"/>
          <p:cNvSpPr/>
          <p:nvPr/>
        </p:nvSpPr>
        <p:spPr>
          <a:xfrm>
            <a:off x="5112060" y="2852936"/>
            <a:ext cx="3672408" cy="132343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方案建议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、系统需在城市、社保局、险种层面维护增减申报的生效时间</a:t>
            </a:r>
            <a:endParaRPr lang="en-US" altLang="zh-CN" sz="1600" smtClean="0"/>
          </a:p>
          <a:p>
            <a:endParaRPr lang="en-US" altLang="zh-CN" sz="1600" smtClean="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、可灵活调整生效时间设置</a:t>
            </a:r>
            <a:endParaRPr lang="en-US" altLang="zh-CN" sz="1600"/>
          </a:p>
        </p:txBody>
      </p:sp>
    </p:spTree>
    <p:extLst>
      <p:ext uri="{BB962C8B-B14F-4D97-AF65-F5344CB8AC3E}">
        <p14:creationId xmlns:p14="http://schemas.microsoft.com/office/powerpoint/2010/main" val="3390852728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18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现状</a:t>
            </a:r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七：社保缴费周期不一致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23528" y="980728"/>
            <a:ext cx="7272808" cy="21698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/>
              <a:t>社</a:t>
            </a:r>
            <a:r>
              <a:rPr lang="zh-CN" altLang="en-US" smtClean="0"/>
              <a:t>保缴费周期即员工增员成功后需向社保局缴纳费用的周期。例如</a:t>
            </a:r>
            <a:r>
              <a:rPr lang="zh-CN" altLang="en-US"/>
              <a:t>：养老保险为每月缴交，那么每个月将在缴交明细中生成养老保险数据。生育保险为半年交时，每年只有两次在缴交明细中生育保险有数据，其他的月份生育保险部分数据都为零</a:t>
            </a:r>
            <a:r>
              <a:rPr lang="zh-CN" altLang="en-US" smtClean="0"/>
              <a:t>）</a:t>
            </a:r>
            <a:r>
              <a:rPr lang="zh-CN" altLang="en-US"/>
              <a:t>；</a:t>
            </a:r>
            <a:r>
              <a:rPr lang="zh-CN" altLang="en-US" smtClean="0"/>
              <a:t>大部分</a:t>
            </a:r>
            <a:r>
              <a:rPr lang="zh-CN" altLang="en-US"/>
              <a:t>城市的险种按月缴费，存在部分城市部分险种按季度、年度、半年度或其他不规则周期</a:t>
            </a:r>
            <a:r>
              <a:rPr lang="zh-CN" altLang="en-US" smtClean="0"/>
              <a:t>缴费。</a:t>
            </a:r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395536" y="3618989"/>
            <a:ext cx="7128792" cy="175432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b="1"/>
              <a:t>方案建议</a:t>
            </a:r>
            <a:r>
              <a:rPr lang="zh-CN" altLang="en-US" b="1" smtClean="0"/>
              <a:t>：</a:t>
            </a:r>
            <a:endParaRPr lang="en-US" altLang="zh-CN" b="1" smtClean="0"/>
          </a:p>
          <a:p>
            <a:r>
              <a:rPr lang="en-US" altLang="zh-CN" smtClean="0"/>
              <a:t>1</a:t>
            </a:r>
            <a:r>
              <a:rPr lang="zh-CN" altLang="en-US" smtClean="0"/>
              <a:t>、由于大部分城市的大多数险种都是按月缴纳，故系统只需针对非月缴的特殊情况进行覆盖设置。</a:t>
            </a:r>
            <a:endParaRPr lang="en-US" altLang="zh-CN" smtClean="0"/>
          </a:p>
          <a:p>
            <a:endParaRPr lang="en-US" altLang="zh-CN" smtClean="0"/>
          </a:p>
          <a:p>
            <a:r>
              <a:rPr lang="en-US" altLang="zh-CN" smtClean="0"/>
              <a:t>2</a:t>
            </a:r>
            <a:r>
              <a:rPr lang="zh-CN" altLang="en-US" smtClean="0"/>
              <a:t>、系统可在城市、社保局、险种层面按月份进行覆盖设置，覆盖方式可以是“按月数覆盖”或“按金额覆盖”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983619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19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现状八：基数类型众多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588224" y="1124744"/>
            <a:ext cx="2448272" cy="20621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zh-CN" sz="1600" smtClean="0"/>
              <a:t>1</a:t>
            </a:r>
            <a:r>
              <a:rPr lang="zh-CN" altLang="en-US" sz="1600" smtClean="0"/>
              <a:t>、每个险种对于不同的参保人员类别、新进</a:t>
            </a:r>
            <a:r>
              <a:rPr lang="zh-CN" altLang="en-US" sz="1600"/>
              <a:t>还是</a:t>
            </a:r>
            <a:r>
              <a:rPr lang="zh-CN" altLang="en-US" sz="1600" smtClean="0"/>
              <a:t>非新进（调基）又有着不同的基数类型。</a:t>
            </a:r>
            <a:endParaRPr lang="en-US" altLang="zh-CN" sz="1600" smtClean="0"/>
          </a:p>
          <a:p>
            <a:endParaRPr lang="en-US" altLang="zh-CN" sz="1600" smtClean="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、个别城市的某些险种公司部分和个人部分的基数类型也有可能不同。</a:t>
            </a:r>
            <a:endParaRPr lang="en-US" sz="160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496" y="823526"/>
            <a:ext cx="6408712" cy="5235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6642230" y="3356992"/>
            <a:ext cx="2340260" cy="255454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方案建议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、系统需在城市、社保局、险种层面维护缴纳规则，可按照人员身份、新进</a:t>
            </a:r>
            <a:r>
              <a:rPr lang="en-US" altLang="zh-CN" sz="1600" smtClean="0"/>
              <a:t>/</a:t>
            </a:r>
            <a:r>
              <a:rPr lang="zh-CN" altLang="en-US" sz="1600" smtClean="0"/>
              <a:t>非新进、公司</a:t>
            </a:r>
            <a:r>
              <a:rPr lang="en-US" altLang="zh-CN" sz="1600" smtClean="0"/>
              <a:t>/</a:t>
            </a:r>
            <a:r>
              <a:rPr lang="zh-CN" altLang="en-US" sz="1600" smtClean="0"/>
              <a:t>个人部分等维度设置。</a:t>
            </a:r>
            <a:endParaRPr lang="en-US" altLang="zh-CN" sz="1600" smtClean="0"/>
          </a:p>
          <a:p>
            <a:endParaRPr lang="en-US" altLang="zh-CN" sz="1600" smtClean="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、系统维护员工社保信息时，可根据基数类型自动获取对应的数值。</a:t>
            </a:r>
            <a:endParaRPr lang="en-US" altLang="zh-CN" sz="1600"/>
          </a:p>
        </p:txBody>
      </p:sp>
    </p:spTree>
    <p:extLst>
      <p:ext uri="{BB962C8B-B14F-4D97-AF65-F5344CB8AC3E}">
        <p14:creationId xmlns:p14="http://schemas.microsoft.com/office/powerpoint/2010/main" val="796454632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20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现状九：用户权限管理复杂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5496" y="4663200"/>
            <a:ext cx="7092280" cy="107721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方案建议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、系统可按照市场、缴纳地设置用户权限，也可按照用户设置市场、缴纳地的权限。</a:t>
            </a:r>
            <a:endParaRPr lang="en-US" altLang="zh-CN" sz="1600" smtClean="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、可直接将某用户的缴纳地权限直接复制给其他用户。</a:t>
            </a:r>
            <a:endParaRPr lang="en-US" altLang="zh-CN" sz="1600"/>
          </a:p>
        </p:txBody>
      </p:sp>
      <p:sp>
        <p:nvSpPr>
          <p:cNvPr id="8" name="Rectangle 7"/>
          <p:cNvSpPr/>
          <p:nvPr/>
        </p:nvSpPr>
        <p:spPr>
          <a:xfrm>
            <a:off x="7164288" y="1176134"/>
            <a:ext cx="1872208" cy="45243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zh-CN" sz="1600" smtClean="0"/>
              <a:t>1</a:t>
            </a:r>
            <a:r>
              <a:rPr lang="zh-CN" altLang="en-US" sz="1600" smtClean="0"/>
              <a:t>、由于属地</a:t>
            </a:r>
            <a:r>
              <a:rPr lang="zh-CN" altLang="en-US" sz="1600"/>
              <a:t>化</a:t>
            </a:r>
            <a:r>
              <a:rPr lang="zh-CN" altLang="en-US" sz="1600" smtClean="0"/>
              <a:t>管理的要求，每个城市的社保管理由行政专员、</a:t>
            </a:r>
            <a:r>
              <a:rPr lang="en-US" altLang="zh-CN" sz="1600" smtClean="0"/>
              <a:t>Site HR</a:t>
            </a:r>
            <a:r>
              <a:rPr lang="zh-CN" altLang="en-US" sz="1600" smtClean="0"/>
              <a:t>和</a:t>
            </a:r>
            <a:r>
              <a:rPr lang="en-US" altLang="zh-CN" sz="1600" smtClean="0"/>
              <a:t>SSC</a:t>
            </a:r>
            <a:r>
              <a:rPr lang="zh-CN" altLang="en-US" sz="1600" smtClean="0"/>
              <a:t>福利专员完成。</a:t>
            </a:r>
            <a:endParaRPr lang="en-US" altLang="zh-CN" sz="1600" smtClean="0"/>
          </a:p>
          <a:p>
            <a:endParaRPr lang="en-US" sz="1600"/>
          </a:p>
          <a:p>
            <a:r>
              <a:rPr lang="en-US" sz="1600" smtClean="0"/>
              <a:t>2</a:t>
            </a:r>
            <a:r>
              <a:rPr lang="zh-CN" altLang="en-US" sz="1600" smtClean="0"/>
              <a:t>、行政专员的社保权限以城市划分，</a:t>
            </a:r>
            <a:r>
              <a:rPr lang="en-US" altLang="zh-CN" sz="1600" smtClean="0"/>
              <a:t>Site HR</a:t>
            </a:r>
            <a:r>
              <a:rPr lang="zh-CN" altLang="en-US" sz="1600" smtClean="0"/>
              <a:t>的权限以市场（多个城市）划分，</a:t>
            </a:r>
            <a:r>
              <a:rPr lang="en-US" altLang="zh-CN" sz="1600" smtClean="0"/>
              <a:t>SSC</a:t>
            </a:r>
            <a:r>
              <a:rPr lang="zh-CN" altLang="en-US" sz="1600" smtClean="0"/>
              <a:t>则管理多个市场。</a:t>
            </a:r>
            <a:endParaRPr lang="en-US" altLang="zh-CN" sz="1600" smtClean="0"/>
          </a:p>
          <a:p>
            <a:endParaRPr lang="en-US" sz="1600"/>
          </a:p>
          <a:p>
            <a:r>
              <a:rPr lang="en-US" sz="1600" smtClean="0"/>
              <a:t>3</a:t>
            </a:r>
            <a:r>
              <a:rPr lang="zh-CN" altLang="en-US" sz="1600" smtClean="0"/>
              <a:t>、公司的社保用户人员流动性大，权限分配需要及时完成。</a:t>
            </a:r>
            <a:endParaRPr lang="en-US" sz="16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997923258"/>
              </p:ext>
            </p:extLst>
          </p:nvPr>
        </p:nvGraphicFramePr>
        <p:xfrm>
          <a:off x="417018" y="877535"/>
          <a:ext cx="5883174" cy="3343553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87377546"/>
      </p:ext>
    </p:ext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725487"/>
          </a:xfrm>
        </p:spPr>
        <p:txBody>
          <a:bodyPr/>
          <a:lstStyle/>
          <a:p>
            <a:pPr algn="l"/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目录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611"/>
          <a:stretch>
            <a:fillRect/>
          </a:stretch>
        </p:blipFill>
        <p:spPr bwMode="auto">
          <a:xfrm>
            <a:off x="723305" y="1618456"/>
            <a:ext cx="968375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21</a:t>
            </a:fld>
            <a:endParaRPr lang="en-US" altLang="zh-CN"/>
          </a:p>
        </p:txBody>
      </p:sp>
      <p:sp>
        <p:nvSpPr>
          <p:cNvPr id="20" name="Rectangle 8"/>
          <p:cNvSpPr>
            <a:spLocks noChangeArrowheads="1"/>
          </p:cNvSpPr>
          <p:nvPr/>
        </p:nvSpPr>
        <p:spPr bwMode="gray">
          <a:xfrm>
            <a:off x="1907704" y="1520032"/>
            <a:ext cx="628650" cy="398462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zh-CN"/>
              <a:t>1</a:t>
            </a:r>
            <a:endParaRPr lang="en-US" altLang="ja-JP"/>
          </a:p>
        </p:txBody>
      </p:sp>
      <p:sp>
        <p:nvSpPr>
          <p:cNvPr id="22" name="Rectangle 9"/>
          <p:cNvSpPr>
            <a:spLocks noChangeArrowheads="1"/>
          </p:cNvSpPr>
          <p:nvPr/>
        </p:nvSpPr>
        <p:spPr bwMode="gray">
          <a:xfrm>
            <a:off x="2655416" y="1513682"/>
            <a:ext cx="5070475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概述</a:t>
            </a:r>
          </a:p>
        </p:txBody>
      </p:sp>
      <p:sp>
        <p:nvSpPr>
          <p:cNvPr id="23" name="Rectangle 10"/>
          <p:cNvSpPr>
            <a:spLocks noChangeArrowheads="1"/>
          </p:cNvSpPr>
          <p:nvPr/>
        </p:nvSpPr>
        <p:spPr bwMode="gray">
          <a:xfrm>
            <a:off x="1950566" y="2140295"/>
            <a:ext cx="628650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2</a:t>
            </a:r>
          </a:p>
        </p:txBody>
      </p:sp>
      <p:sp>
        <p:nvSpPr>
          <p:cNvPr id="24" name="Rectangle 11"/>
          <p:cNvSpPr>
            <a:spLocks noChangeArrowheads="1"/>
          </p:cNvSpPr>
          <p:nvPr/>
        </p:nvSpPr>
        <p:spPr bwMode="gray">
          <a:xfrm>
            <a:off x="2653829" y="2138707"/>
            <a:ext cx="5072062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社保政策</a:t>
            </a:r>
          </a:p>
        </p:txBody>
      </p:sp>
      <p:sp>
        <p:nvSpPr>
          <p:cNvPr id="29" name="Rectangle 10"/>
          <p:cNvSpPr>
            <a:spLocks noChangeArrowheads="1"/>
          </p:cNvSpPr>
          <p:nvPr/>
        </p:nvSpPr>
        <p:spPr bwMode="gray">
          <a:xfrm>
            <a:off x="2256234" y="2710207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2.1</a:t>
            </a:r>
          </a:p>
        </p:txBody>
      </p:sp>
      <p:sp>
        <p:nvSpPr>
          <p:cNvPr id="30" name="Rectangle 11"/>
          <p:cNvSpPr>
            <a:spLocks noChangeArrowheads="1"/>
          </p:cNvSpPr>
          <p:nvPr/>
        </p:nvSpPr>
        <p:spPr bwMode="gray">
          <a:xfrm>
            <a:off x="2946796" y="2710207"/>
            <a:ext cx="4779095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现状分析</a:t>
            </a:r>
          </a:p>
        </p:txBody>
      </p:sp>
      <p:sp>
        <p:nvSpPr>
          <p:cNvPr id="31" name="Rectangle 10"/>
          <p:cNvSpPr>
            <a:spLocks noChangeArrowheads="1"/>
          </p:cNvSpPr>
          <p:nvPr/>
        </p:nvSpPr>
        <p:spPr bwMode="gray">
          <a:xfrm>
            <a:off x="2265759" y="3262657"/>
            <a:ext cx="628650" cy="407988"/>
          </a:xfrm>
          <a:prstGeom prst="rect">
            <a:avLst/>
          </a:prstGeom>
          <a:solidFill>
            <a:schemeClr val="accent1"/>
          </a:solidFill>
          <a:ln w="6350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>
                <a:solidFill>
                  <a:schemeClr val="bg1"/>
                </a:solidFill>
              </a:rPr>
              <a:t>2.2</a:t>
            </a:r>
          </a:p>
        </p:txBody>
      </p:sp>
      <p:sp>
        <p:nvSpPr>
          <p:cNvPr id="32" name="Rectangle 11"/>
          <p:cNvSpPr>
            <a:spLocks noChangeArrowheads="1"/>
          </p:cNvSpPr>
          <p:nvPr/>
        </p:nvSpPr>
        <p:spPr bwMode="gray">
          <a:xfrm>
            <a:off x="2956322" y="3262657"/>
            <a:ext cx="4771158" cy="407988"/>
          </a:xfrm>
          <a:prstGeom prst="rect">
            <a:avLst/>
          </a:prstGeom>
          <a:solidFill>
            <a:schemeClr val="accent1"/>
          </a:solidFill>
          <a:ln w="6350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</a:rPr>
              <a:t>解决方案</a:t>
            </a:r>
          </a:p>
        </p:txBody>
      </p:sp>
      <p:sp>
        <p:nvSpPr>
          <p:cNvPr id="33" name="Rectangle 10"/>
          <p:cNvSpPr>
            <a:spLocks noChangeArrowheads="1"/>
          </p:cNvSpPr>
          <p:nvPr/>
        </p:nvSpPr>
        <p:spPr bwMode="gray">
          <a:xfrm>
            <a:off x="1979712" y="3862636"/>
            <a:ext cx="628650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3</a:t>
            </a:r>
          </a:p>
        </p:txBody>
      </p:sp>
      <p:sp>
        <p:nvSpPr>
          <p:cNvPr id="34" name="Rectangle 11"/>
          <p:cNvSpPr>
            <a:spLocks noChangeArrowheads="1"/>
          </p:cNvSpPr>
          <p:nvPr/>
        </p:nvSpPr>
        <p:spPr bwMode="gray">
          <a:xfrm>
            <a:off x="2682975" y="3861048"/>
            <a:ext cx="5072062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mtClean="0"/>
              <a:t>员工社保信息</a:t>
            </a:r>
            <a:r>
              <a:rPr lang="zh-CN" altLang="en-US" smtClean="0">
                <a:latin typeface="Arial"/>
              </a:rPr>
              <a:t>管理</a:t>
            </a:r>
            <a:endParaRPr lang="zh-CN" altLang="en-US">
              <a:latin typeface="Arial"/>
            </a:endParaRPr>
          </a:p>
        </p:txBody>
      </p:sp>
      <p:sp>
        <p:nvSpPr>
          <p:cNvPr id="35" name="Rectangle 10"/>
          <p:cNvSpPr>
            <a:spLocks noChangeArrowheads="1"/>
          </p:cNvSpPr>
          <p:nvPr/>
        </p:nvSpPr>
        <p:spPr bwMode="gray">
          <a:xfrm>
            <a:off x="1994000" y="4432548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4</a:t>
            </a:r>
          </a:p>
        </p:txBody>
      </p:sp>
      <p:sp>
        <p:nvSpPr>
          <p:cNvPr id="36" name="Rectangle 11"/>
          <p:cNvSpPr>
            <a:spLocks noChangeArrowheads="1"/>
          </p:cNvSpPr>
          <p:nvPr/>
        </p:nvSpPr>
        <p:spPr bwMode="gray">
          <a:xfrm>
            <a:off x="2684562" y="4432548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</a:t>
            </a:r>
            <a:r>
              <a:rPr lang="zh-CN" altLang="en-US" smtClean="0"/>
              <a:t>保增减异动、调基申报</a:t>
            </a:r>
            <a:endParaRPr lang="zh-CN" altLang="en-US">
              <a:latin typeface="Arial"/>
            </a:endParaRPr>
          </a:p>
        </p:txBody>
      </p:sp>
      <p:sp>
        <p:nvSpPr>
          <p:cNvPr id="37" name="Rectangle 10"/>
          <p:cNvSpPr>
            <a:spLocks noChangeArrowheads="1"/>
          </p:cNvSpPr>
          <p:nvPr/>
        </p:nvSpPr>
        <p:spPr bwMode="gray">
          <a:xfrm>
            <a:off x="2003525" y="4984998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5</a:t>
            </a:r>
          </a:p>
        </p:txBody>
      </p:sp>
      <p:sp>
        <p:nvSpPr>
          <p:cNvPr id="38" name="Rectangle 11"/>
          <p:cNvSpPr>
            <a:spLocks noChangeArrowheads="1"/>
          </p:cNvSpPr>
          <p:nvPr/>
        </p:nvSpPr>
        <p:spPr bwMode="gray">
          <a:xfrm>
            <a:off x="2694087" y="4984998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</a:t>
            </a:r>
            <a:r>
              <a:rPr lang="zh-CN" altLang="en-US" smtClean="0"/>
              <a:t>保缴交请款</a:t>
            </a:r>
            <a:endParaRPr lang="zh-CN" alt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80086302"/>
      </p:ext>
    </p:ext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22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解决方案：社保政策层级示意图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430718675"/>
              </p:ext>
            </p:extLst>
          </p:nvPr>
        </p:nvGraphicFramePr>
        <p:xfrm>
          <a:off x="179512" y="980728"/>
          <a:ext cx="5760640" cy="4680520"/>
        </p:xfrm>
        <a:graphic>
          <a:graphicData uri="http://schemas.openxmlformats.org/drawingml/2006/diagram">
            <dgm:relIds xmlns:dgm="http://schemas.openxmlformats.org/drawingml/2006/diagram" r:dm="rId4" r:lo="rId5" r:qs="rId6" r:cs="rId7"/>
          </a:graphicData>
        </a:graphic>
      </p:graphicFrame>
      <p:sp>
        <p:nvSpPr>
          <p:cNvPr id="5" name="Rectangle 4"/>
          <p:cNvSpPr/>
          <p:nvPr/>
        </p:nvSpPr>
        <p:spPr>
          <a:xfrm>
            <a:off x="6660232" y="1340768"/>
            <a:ext cx="2160240" cy="353943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smtClean="0"/>
              <a:t>方案要点：</a:t>
            </a:r>
            <a:endParaRPr lang="en-US" altLang="zh-CN" sz="1600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、以社保缴纳地为权限设置最小单位；</a:t>
            </a:r>
            <a:endParaRPr lang="en-US" altLang="zh-CN" sz="1600" smtClean="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、以社保局为基本单位维护财务所需信息（险种、公司、</a:t>
            </a:r>
            <a:r>
              <a:rPr lang="en-US" altLang="zh-CN" sz="1600" smtClean="0"/>
              <a:t>JDE</a:t>
            </a:r>
            <a:r>
              <a:rPr lang="zh-CN" altLang="en-US" sz="1600" smtClean="0"/>
              <a:t>编号等）；</a:t>
            </a:r>
            <a:endParaRPr lang="en-US" altLang="zh-CN" sz="1600" smtClean="0"/>
          </a:p>
          <a:p>
            <a:r>
              <a:rPr lang="en-US" altLang="zh-CN" sz="1600" smtClean="0"/>
              <a:t>3</a:t>
            </a:r>
            <a:r>
              <a:rPr lang="zh-CN" altLang="en-US" sz="1600" smtClean="0"/>
              <a:t>、社保缴纳地与社保局建立匹配关系；</a:t>
            </a:r>
            <a:endParaRPr lang="en-US" altLang="zh-CN" sz="1600" smtClean="0"/>
          </a:p>
          <a:p>
            <a:r>
              <a:rPr lang="en-US" altLang="zh-CN" sz="1600" smtClean="0"/>
              <a:t>4</a:t>
            </a:r>
            <a:r>
              <a:rPr lang="zh-CN" altLang="en-US" sz="1600" smtClean="0"/>
              <a:t>、以社保局、</a:t>
            </a:r>
            <a:r>
              <a:rPr lang="zh-CN" altLang="en-US" sz="1600"/>
              <a:t>险</a:t>
            </a:r>
            <a:r>
              <a:rPr lang="zh-CN" altLang="en-US" sz="1600" smtClean="0"/>
              <a:t>种设置增减异动、调基申报政策；</a:t>
            </a:r>
            <a:endParaRPr lang="en-US" altLang="zh-CN" sz="1600" smtClean="0"/>
          </a:p>
          <a:p>
            <a:r>
              <a:rPr lang="en-US" altLang="zh-CN" sz="1600" smtClean="0"/>
              <a:t>5</a:t>
            </a:r>
            <a:r>
              <a:rPr lang="zh-CN" altLang="en-US" sz="1600" smtClean="0"/>
              <a:t>、以社保局为单位收集整理社保规则。</a:t>
            </a:r>
            <a:endParaRPr lang="en-US" altLang="zh-CN" sz="1600" smtClean="0"/>
          </a:p>
        </p:txBody>
      </p:sp>
    </p:spTree>
    <p:extLst>
      <p:ext uri="{BB962C8B-B14F-4D97-AF65-F5344CB8AC3E}">
        <p14:creationId xmlns:p14="http://schemas.microsoft.com/office/powerpoint/2010/main" val="112987748"/>
      </p:ext>
    </p:ext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23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解决方案：险种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026" name="图片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836712"/>
            <a:ext cx="7704856" cy="4054963"/>
          </a:xfrm>
          <a:prstGeom prst="rect">
            <a:avLst/>
          </a:prstGeom>
          <a:solidFill>
            <a:srgbClr val="A7C4D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179512" y="5046275"/>
            <a:ext cx="7866874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点评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zh-CN" altLang="en-US" sz="1600" smtClean="0"/>
              <a:t>凯捷资产包中险种通过转换值维护，本项目使用</a:t>
            </a:r>
            <a:r>
              <a:rPr lang="en-US" altLang="zh-CN" sz="1600" smtClean="0"/>
              <a:t>PeopleSoft</a:t>
            </a:r>
            <a:r>
              <a:rPr lang="zh-CN" altLang="en-US" sz="1600" smtClean="0"/>
              <a:t>标准功能“福利计划表”维护社保险种，具有更好的可扩展性和可维护性。</a:t>
            </a:r>
            <a:endParaRPr lang="en-US" altLang="zh-CN" sz="1600" smtClean="0"/>
          </a:p>
        </p:txBody>
      </p:sp>
    </p:spTree>
    <p:extLst>
      <p:ext uri="{BB962C8B-B14F-4D97-AF65-F5344CB8AC3E}">
        <p14:creationId xmlns:p14="http://schemas.microsoft.com/office/powerpoint/2010/main" val="1057253763"/>
      </p:ext>
    </p:ext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24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44624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解决方案：按社保缴纳地设置福利权限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8" name="Picture 37"/>
          <p:cNvPicPr>
            <a:picLocks noChangeAspect="1"/>
          </p:cNvPicPr>
          <p:nvPr/>
        </p:nvPicPr>
        <p:blipFill>
          <a:blip r:embed="rId2"/>
          <a:srcRect l="1121" b="7866"/>
          <a:stretch>
            <a:fillRect/>
          </a:stretch>
        </p:blipFill>
        <p:spPr>
          <a:xfrm>
            <a:off x="180974" y="863486"/>
            <a:ext cx="6479257" cy="349256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80974" y="4581128"/>
            <a:ext cx="7866874" cy="107721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点评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、对于不同角色的用户，可以用</a:t>
            </a:r>
            <a:r>
              <a:rPr lang="en-US" altLang="zh-CN" sz="1600" smtClean="0"/>
              <a:t>PeopleSoft</a:t>
            </a:r>
            <a:r>
              <a:rPr lang="zh-CN" altLang="en-US" sz="1600" smtClean="0"/>
              <a:t>许可权列表设定哪些页面可以访问；</a:t>
            </a:r>
            <a:endParaRPr lang="en-US" altLang="zh-CN" sz="1600" smtClean="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、对于相同角色的用户，则需设定其数据权限。按照福利市场、社保缴纳地设定用户访问权限，适用于新增缴纳地额情况。</a:t>
            </a:r>
            <a:endParaRPr lang="en-US" altLang="zh-CN" sz="1600"/>
          </a:p>
        </p:txBody>
      </p:sp>
    </p:spTree>
    <p:extLst>
      <p:ext uri="{BB962C8B-B14F-4D97-AF65-F5344CB8AC3E}">
        <p14:creationId xmlns:p14="http://schemas.microsoft.com/office/powerpoint/2010/main" val="125575697"/>
      </p:ext>
    </p:ext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25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44624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解决方案：按员工设置福利缴纳地权限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8" name="Picture 37"/>
          <p:cNvPicPr>
            <a:picLocks noChangeAspect="1"/>
          </p:cNvPicPr>
          <p:nvPr/>
        </p:nvPicPr>
        <p:blipFill>
          <a:blip r:embed="rId2"/>
          <a:srcRect b="11862"/>
          <a:stretch>
            <a:fillRect/>
          </a:stretch>
        </p:blipFill>
        <p:spPr>
          <a:xfrm>
            <a:off x="80789" y="843162"/>
            <a:ext cx="7659563" cy="417291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9502" y="5004465"/>
            <a:ext cx="7866874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点评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zh-CN" altLang="en-US" sz="1600" smtClean="0"/>
              <a:t>为用户设置福利市场、社保缴纳地的权限，适用于新增用户的情况。此外如原有用户离职，可将其社保权限直接复制给新的用户。</a:t>
            </a:r>
            <a:endParaRPr lang="en-US" altLang="zh-CN" sz="1600"/>
          </a:p>
        </p:txBody>
      </p:sp>
    </p:spTree>
    <p:extLst>
      <p:ext uri="{BB962C8B-B14F-4D97-AF65-F5344CB8AC3E}">
        <p14:creationId xmlns:p14="http://schemas.microsoft.com/office/powerpoint/2010/main" val="3694166870"/>
      </p:ext>
    </p:ext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26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解决方案：社保局</a:t>
            </a:r>
            <a:r>
              <a:rPr lang="en-US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公积金中心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79512" y="4872062"/>
            <a:ext cx="7866874" cy="107721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点评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、社保局</a:t>
            </a:r>
            <a:r>
              <a:rPr lang="en-US" altLang="zh-CN" sz="1600" smtClean="0"/>
              <a:t>/</a:t>
            </a:r>
            <a:r>
              <a:rPr lang="zh-CN" altLang="en-US" sz="1600" smtClean="0"/>
              <a:t>公积金中心为社保</a:t>
            </a:r>
            <a:r>
              <a:rPr lang="en-US" altLang="zh-CN" sz="1600" smtClean="0"/>
              <a:t>/</a:t>
            </a:r>
            <a:r>
              <a:rPr lang="zh-CN" altLang="en-US" sz="1600" smtClean="0"/>
              <a:t>公积金管理的实体机构，做到与真实情况完全一致；</a:t>
            </a:r>
            <a:endParaRPr lang="en-US" altLang="zh-CN" sz="1600" smtClean="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、社保局</a:t>
            </a:r>
            <a:r>
              <a:rPr lang="en-US" altLang="zh-CN" sz="1600" smtClean="0"/>
              <a:t>/</a:t>
            </a:r>
            <a:r>
              <a:rPr lang="zh-CN" altLang="en-US" sz="1600" smtClean="0"/>
              <a:t>公积金中心在财务系统</a:t>
            </a:r>
            <a:r>
              <a:rPr lang="en-US" altLang="zh-CN" sz="1600" smtClean="0"/>
              <a:t>JDE</a:t>
            </a:r>
            <a:r>
              <a:rPr lang="zh-CN" altLang="en-US" sz="1600" smtClean="0"/>
              <a:t>中需建立唯一的标识</a:t>
            </a:r>
            <a:r>
              <a:rPr lang="en-US" altLang="zh-CN" sz="1600" smtClean="0"/>
              <a:t>JDE</a:t>
            </a:r>
            <a:r>
              <a:rPr lang="zh-CN" altLang="en-US" sz="1600" smtClean="0"/>
              <a:t>编码，并且贯穿整个社保费用支付流程</a:t>
            </a:r>
            <a:endParaRPr lang="en-US" altLang="zh-CN" sz="1600" smtClean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rcRect b="8120"/>
          <a:stretch>
            <a:fillRect/>
          </a:stretch>
        </p:blipFill>
        <p:spPr>
          <a:xfrm>
            <a:off x="56700" y="821633"/>
            <a:ext cx="8547748" cy="3975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582826"/>
      </p:ext>
    </p:ext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27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解决方案：社保缴纳地对应社保局</a:t>
            </a:r>
            <a:r>
              <a:rPr lang="en-US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公积金中心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79512" y="4437112"/>
            <a:ext cx="7866874" cy="107721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点评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、社保缴纳地已划分至最小单位，可保证业务上无重叠；</a:t>
            </a:r>
            <a:endParaRPr lang="en-US" altLang="zh-CN" sz="1600" smtClean="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、社保缴纳地与社保局</a:t>
            </a:r>
            <a:r>
              <a:rPr lang="en-US" altLang="zh-CN" sz="1600" smtClean="0"/>
              <a:t>/</a:t>
            </a:r>
            <a:r>
              <a:rPr lang="zh-CN" altLang="en-US" sz="1600" smtClean="0"/>
              <a:t>公积金中心建立对应关系，保证每个社保缴纳地的所有险种均能招到对应的管理机构。</a:t>
            </a:r>
            <a:endParaRPr lang="en-US" altLang="zh-CN" sz="160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rcRect r="13571" b="8735"/>
          <a:stretch>
            <a:fillRect/>
          </a:stretch>
        </p:blipFill>
        <p:spPr>
          <a:xfrm>
            <a:off x="127825" y="971712"/>
            <a:ext cx="7638637" cy="3076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2958"/>
      </p:ext>
    </p:ext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28</a:t>
            </a:fld>
            <a:endParaRPr lang="en-US" altLang="zh-CN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解决方案：增减申报政策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6146" name="图片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88"/>
          <a:stretch>
            <a:fillRect/>
          </a:stretch>
        </p:blipFill>
        <p:spPr bwMode="auto">
          <a:xfrm>
            <a:off x="35496" y="804883"/>
            <a:ext cx="7704856" cy="3779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67123" y="4656038"/>
            <a:ext cx="7866874" cy="132343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点评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、增减申报政策可按市场、缴纳地、社保局灵活配置每个险种的申报时间、增减员时间范围以及生效时间；</a:t>
            </a:r>
            <a:endParaRPr lang="en-US" altLang="zh-CN" sz="1600" smtClean="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、“对外申报月”打勾即表示当月需对外申报，否则不申报。</a:t>
            </a:r>
            <a:endParaRPr lang="en-US" altLang="zh-CN" sz="1600"/>
          </a:p>
          <a:p>
            <a:r>
              <a:rPr lang="en-US" altLang="zh-CN" sz="1600" smtClean="0"/>
              <a:t>3</a:t>
            </a:r>
            <a:r>
              <a:rPr lang="zh-CN" altLang="en-US" sz="1600" smtClean="0"/>
              <a:t>、如果每月申报政策一致，可使用“复制第</a:t>
            </a:r>
            <a:r>
              <a:rPr lang="en-US" altLang="zh-CN" sz="1600" smtClean="0"/>
              <a:t>1</a:t>
            </a:r>
            <a:r>
              <a:rPr lang="zh-CN" altLang="en-US" sz="1600" smtClean="0"/>
              <a:t>条的设定至全部”。</a:t>
            </a:r>
            <a:endParaRPr lang="en-US" altLang="zh-CN" sz="1600" smtClean="0"/>
          </a:p>
        </p:txBody>
      </p:sp>
    </p:spTree>
    <p:extLst>
      <p:ext uri="{BB962C8B-B14F-4D97-AF65-F5344CB8AC3E}">
        <p14:creationId xmlns:p14="http://schemas.microsoft.com/office/powerpoint/2010/main" val="3762743412"/>
      </p:ext>
    </p:extLst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29</a:t>
            </a:fld>
            <a:endParaRPr lang="en-US" altLang="zh-CN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解决</a:t>
            </a:r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方案：调基申报政策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052736"/>
            <a:ext cx="8657143" cy="2809524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79512" y="4077072"/>
            <a:ext cx="7866874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点评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zh-CN" altLang="en-US" sz="1600" smtClean="0"/>
              <a:t>调基申报政策可按市场、缴纳地、社保局灵活配置每个险种的申报月份，全部勾上则表示“按月调基”。</a:t>
            </a:r>
            <a:endParaRPr lang="en-US" altLang="zh-CN" sz="1600" smtClean="0"/>
          </a:p>
        </p:txBody>
      </p:sp>
    </p:spTree>
    <p:extLst>
      <p:ext uri="{BB962C8B-B14F-4D97-AF65-F5344CB8AC3E}">
        <p14:creationId xmlns:p14="http://schemas.microsoft.com/office/powerpoint/2010/main" val="998948847"/>
      </p:ext>
    </p:extLst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30</a:t>
            </a:fld>
            <a:endParaRPr lang="en-US" altLang="zh-CN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解决</a:t>
            </a:r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方案：社保规则类型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 r="23811"/>
          <a:stretch>
            <a:fillRect/>
          </a:stretch>
        </p:blipFill>
        <p:spPr>
          <a:xfrm>
            <a:off x="107504" y="908720"/>
            <a:ext cx="7236112" cy="288032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33518" y="4077072"/>
            <a:ext cx="7866874" cy="132343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点评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、以社保局为最小单位，收集、整理该单位下所有险种的规则类型；</a:t>
            </a:r>
            <a:endParaRPr lang="en-US" altLang="zh-CN" sz="1600" smtClean="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</a:t>
            </a:r>
            <a:r>
              <a:rPr lang="zh-CN" altLang="en-US" sz="1600"/>
              <a:t>如某社保局管辖的医疗保险分为“城镇员工”、“农村员工”两种规则类型，其余所有险种均</a:t>
            </a:r>
            <a:r>
              <a:rPr lang="zh-CN" altLang="en-US" sz="1600" smtClean="0"/>
              <a:t>只有一套规则，</a:t>
            </a:r>
            <a:r>
              <a:rPr lang="zh-CN" altLang="en-US" sz="1600"/>
              <a:t>则在此页面为该社保局维护的规则</a:t>
            </a:r>
            <a:r>
              <a:rPr lang="zh-CN" altLang="en-US" sz="1600" smtClean="0"/>
              <a:t>类型为</a:t>
            </a:r>
            <a:r>
              <a:rPr lang="en-US" altLang="zh-CN" sz="1600"/>
              <a:t>1</a:t>
            </a:r>
            <a:r>
              <a:rPr lang="en-US" altLang="zh-CN" sz="1600" smtClean="0"/>
              <a:t>-</a:t>
            </a:r>
            <a:r>
              <a:rPr lang="zh-CN" altLang="en-US" sz="1600"/>
              <a:t>城镇员工</a:t>
            </a:r>
            <a:r>
              <a:rPr lang="zh-CN" altLang="en-US" sz="1600" smtClean="0"/>
              <a:t>、</a:t>
            </a:r>
            <a:r>
              <a:rPr lang="en-US" altLang="zh-CN" sz="1600" smtClean="0"/>
              <a:t>2-</a:t>
            </a:r>
            <a:r>
              <a:rPr lang="zh-CN" altLang="en-US" sz="1600"/>
              <a:t>农村</a:t>
            </a:r>
            <a:r>
              <a:rPr lang="zh-CN" altLang="en-US" sz="1600" smtClean="0"/>
              <a:t>员工</a:t>
            </a:r>
            <a:r>
              <a:rPr lang="zh-CN" altLang="en-US" sz="1600"/>
              <a:t>。</a:t>
            </a:r>
            <a:endParaRPr lang="en-US" altLang="zh-CN" sz="1600"/>
          </a:p>
        </p:txBody>
      </p:sp>
    </p:spTree>
    <p:extLst>
      <p:ext uri="{BB962C8B-B14F-4D97-AF65-F5344CB8AC3E}">
        <p14:creationId xmlns:p14="http://schemas.microsoft.com/office/powerpoint/2010/main" val="983496123"/>
      </p:ext>
    </p:extLst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31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解决方案：社保参数层级示意图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019664010"/>
              </p:ext>
            </p:extLst>
          </p:nvPr>
        </p:nvGraphicFramePr>
        <p:xfrm>
          <a:off x="179512" y="980728"/>
          <a:ext cx="6624736" cy="4680520"/>
        </p:xfrm>
        <a:graphic>
          <a:graphicData uri="http://schemas.openxmlformats.org/drawingml/2006/diagram">
            <dgm:relIds xmlns:dgm="http://schemas.openxmlformats.org/drawingml/2006/diagram" r:dm="rId4" r:lo="rId5" r:qs="rId6" r:cs="rId7"/>
          </a:graphicData>
        </a:graphic>
      </p:graphicFrame>
      <p:sp>
        <p:nvSpPr>
          <p:cNvPr id="5" name="Rectangle 4"/>
          <p:cNvSpPr/>
          <p:nvPr/>
        </p:nvSpPr>
        <p:spPr>
          <a:xfrm>
            <a:off x="6876256" y="1556792"/>
            <a:ext cx="1944216" cy="353943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smtClean="0"/>
              <a:t>方案要点：</a:t>
            </a:r>
            <a:endParaRPr lang="en-US" altLang="zh-CN" sz="1600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、在社保局层面维护社保规则类型，合并该社保局所有险种对应的规则；</a:t>
            </a:r>
            <a:endParaRPr lang="en-US" altLang="zh-CN" sz="1600" smtClean="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</a:t>
            </a:r>
            <a:r>
              <a:rPr lang="zh-CN" altLang="en-US" sz="1600"/>
              <a:t>社保福利</a:t>
            </a:r>
            <a:r>
              <a:rPr lang="zh-CN" altLang="en-US" sz="1600" smtClean="0"/>
              <a:t>参数增加公司维度，不同公司在同一社保局可以按照不同的规则缴纳；</a:t>
            </a:r>
            <a:endParaRPr lang="en-US" altLang="zh-CN" sz="1600" smtClean="0"/>
          </a:p>
          <a:p>
            <a:r>
              <a:rPr lang="en-US" altLang="zh-CN" sz="1600" smtClean="0"/>
              <a:t>3</a:t>
            </a:r>
            <a:r>
              <a:rPr lang="zh-CN" altLang="en-US" sz="1600" smtClean="0"/>
              <a:t>、可设置不规则计费的覆盖方法，以满足“按月缴费”之外的特殊情况。</a:t>
            </a:r>
            <a:endParaRPr lang="en-US" altLang="zh-CN" sz="1600" smtClean="0"/>
          </a:p>
        </p:txBody>
      </p:sp>
    </p:spTree>
    <p:extLst>
      <p:ext uri="{BB962C8B-B14F-4D97-AF65-F5344CB8AC3E}">
        <p14:creationId xmlns:p14="http://schemas.microsoft.com/office/powerpoint/2010/main" val="4236307185"/>
      </p:ext>
    </p:extLst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32</a:t>
            </a:fld>
            <a:endParaRPr lang="en-US" altLang="zh-CN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解决</a:t>
            </a:r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方案：社保福利参数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 r="14913"/>
          <a:stretch>
            <a:fillRect/>
          </a:stretch>
        </p:blipFill>
        <p:spPr>
          <a:xfrm>
            <a:off x="15974" y="908720"/>
            <a:ext cx="8948514" cy="2952328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97758" y="3977769"/>
            <a:ext cx="8578698" cy="132343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点评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、系统可按照市场、缴纳</a:t>
            </a:r>
            <a:r>
              <a:rPr lang="zh-CN" altLang="en-US" sz="1600"/>
              <a:t>地、社保</a:t>
            </a:r>
            <a:r>
              <a:rPr lang="zh-CN" altLang="en-US" sz="1600" smtClean="0"/>
              <a:t>局、</a:t>
            </a:r>
            <a:r>
              <a:rPr lang="zh-CN" altLang="en-US" sz="1600"/>
              <a:t>规则类型</a:t>
            </a:r>
            <a:r>
              <a:rPr lang="zh-CN" altLang="en-US" sz="1600" smtClean="0"/>
              <a:t>、公司维度为所有</a:t>
            </a:r>
            <a:r>
              <a:rPr lang="zh-CN" altLang="en-US" sz="1600"/>
              <a:t>险种</a:t>
            </a:r>
            <a:r>
              <a:rPr lang="zh-CN" altLang="en-US" sz="1600" smtClean="0"/>
              <a:t>维护上下限、缴纳比例、取整规则等信息；</a:t>
            </a:r>
            <a:endParaRPr lang="en-US" altLang="zh-CN" sz="1600"/>
          </a:p>
          <a:p>
            <a:r>
              <a:rPr lang="en-US" altLang="zh-CN" sz="1600"/>
              <a:t>2</a:t>
            </a:r>
            <a:r>
              <a:rPr lang="zh-CN" altLang="en-US" sz="1600" smtClean="0"/>
              <a:t>、</a:t>
            </a:r>
            <a:r>
              <a:rPr lang="zh-CN" altLang="en-US" sz="1600"/>
              <a:t>每</a:t>
            </a:r>
            <a:r>
              <a:rPr lang="zh-CN" altLang="en-US" sz="1600" smtClean="0"/>
              <a:t>条福利参数包含新进</a:t>
            </a:r>
            <a:r>
              <a:rPr lang="en-US" altLang="zh-CN" sz="1600" smtClean="0"/>
              <a:t>/</a:t>
            </a:r>
            <a:r>
              <a:rPr lang="zh-CN" altLang="en-US" sz="1600" smtClean="0"/>
              <a:t>非新进、公司</a:t>
            </a:r>
            <a:r>
              <a:rPr lang="en-US" altLang="zh-CN" sz="1600" smtClean="0"/>
              <a:t>/</a:t>
            </a:r>
            <a:r>
              <a:rPr lang="zh-CN" altLang="en-US" sz="1600" smtClean="0"/>
              <a:t>个人部分以及四种人员身份（管理组、办公室、时薪服务组和月薪服务组）对应的基数类型。</a:t>
            </a:r>
            <a:endParaRPr lang="en-US" altLang="zh-CN" sz="1600"/>
          </a:p>
        </p:txBody>
      </p:sp>
    </p:spTree>
    <p:extLst>
      <p:ext uri="{BB962C8B-B14F-4D97-AF65-F5344CB8AC3E}">
        <p14:creationId xmlns:p14="http://schemas.microsoft.com/office/powerpoint/2010/main" val="1041917627"/>
      </p:ext>
    </p:extLst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33</a:t>
            </a:fld>
            <a:endParaRPr lang="en-US" altLang="zh-CN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解决</a:t>
            </a:r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方案：不规则计费设置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4098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311" y="908720"/>
            <a:ext cx="7006094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7308304" y="1196752"/>
            <a:ext cx="1691680" cy="427809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点评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、系统默认所有险种按月计费，如遇年缴、季缴、半年缴等特殊情况，可在此设置覆盖规则，按照员工缴费</a:t>
            </a:r>
            <a:r>
              <a:rPr lang="zh-CN" altLang="en-US" sz="1600"/>
              <a:t>标准的整数倍覆盖或者按照统一的固定金额覆盖</a:t>
            </a:r>
            <a:r>
              <a:rPr lang="zh-CN" altLang="en-US" sz="1600" smtClean="0"/>
              <a:t>。</a:t>
            </a:r>
            <a:endParaRPr lang="en-US" altLang="zh-CN" sz="1600" smtClean="0"/>
          </a:p>
          <a:p>
            <a:endParaRPr lang="en-US" altLang="zh-CN" sz="160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、每个月的“在保”和“新增”员工的覆盖规则也可分开设置。</a:t>
            </a:r>
            <a:endParaRPr lang="en-US" altLang="zh-CN" sz="1600"/>
          </a:p>
        </p:txBody>
      </p:sp>
    </p:spTree>
    <p:extLst>
      <p:ext uri="{BB962C8B-B14F-4D97-AF65-F5344CB8AC3E}">
        <p14:creationId xmlns:p14="http://schemas.microsoft.com/office/powerpoint/2010/main" val="3440467648"/>
      </p:ext>
    </p:extLst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8"/>
          <p:cNvSpPr>
            <a:spLocks noChangeArrowheads="1"/>
          </p:cNvSpPr>
          <p:nvPr/>
        </p:nvSpPr>
        <p:spPr bwMode="gray">
          <a:xfrm>
            <a:off x="1907704" y="1904132"/>
            <a:ext cx="628650" cy="398462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zh-CN"/>
              <a:t>1</a:t>
            </a:r>
            <a:endParaRPr lang="en-US" altLang="ja-JP"/>
          </a:p>
        </p:txBody>
      </p:sp>
      <p:sp>
        <p:nvSpPr>
          <p:cNvPr id="5" name="Rectangle 9"/>
          <p:cNvSpPr>
            <a:spLocks noChangeArrowheads="1"/>
          </p:cNvSpPr>
          <p:nvPr/>
        </p:nvSpPr>
        <p:spPr bwMode="gray">
          <a:xfrm>
            <a:off x="2655416" y="1897782"/>
            <a:ext cx="5070475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概述</a:t>
            </a:r>
          </a:p>
        </p:txBody>
      </p:sp>
      <p:sp>
        <p:nvSpPr>
          <p:cNvPr id="8" name="Rectangle 10"/>
          <p:cNvSpPr>
            <a:spLocks noChangeArrowheads="1"/>
          </p:cNvSpPr>
          <p:nvPr/>
        </p:nvSpPr>
        <p:spPr bwMode="gray">
          <a:xfrm>
            <a:off x="1950566" y="2491953"/>
            <a:ext cx="628650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2</a:t>
            </a:r>
          </a:p>
        </p:txBody>
      </p:sp>
      <p:sp>
        <p:nvSpPr>
          <p:cNvPr id="9" name="Rectangle 11"/>
          <p:cNvSpPr>
            <a:spLocks noChangeArrowheads="1"/>
          </p:cNvSpPr>
          <p:nvPr/>
        </p:nvSpPr>
        <p:spPr bwMode="gray">
          <a:xfrm>
            <a:off x="2653829" y="2490365"/>
            <a:ext cx="5072062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社保政策</a:t>
            </a:r>
          </a:p>
        </p:txBody>
      </p:sp>
      <p:sp>
        <p:nvSpPr>
          <p:cNvPr id="14" name="Rectangle 10"/>
          <p:cNvSpPr>
            <a:spLocks noChangeArrowheads="1"/>
          </p:cNvSpPr>
          <p:nvPr/>
        </p:nvSpPr>
        <p:spPr bwMode="gray">
          <a:xfrm>
            <a:off x="1993429" y="4821212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 smtClean="0"/>
              <a:t>6</a:t>
            </a:r>
            <a:endParaRPr lang="en-US" altLang="ja-JP"/>
          </a:p>
        </p:txBody>
      </p:sp>
      <p:sp>
        <p:nvSpPr>
          <p:cNvPr id="15" name="Rectangle 11"/>
          <p:cNvSpPr>
            <a:spLocks noChangeArrowheads="1"/>
          </p:cNvSpPr>
          <p:nvPr/>
        </p:nvSpPr>
        <p:spPr bwMode="gray">
          <a:xfrm>
            <a:off x="2683991" y="4821212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社保账务处理</a:t>
            </a:r>
            <a:endParaRPr lang="zh-CN" altLang="en-US">
              <a:latin typeface="Arial"/>
            </a:endParaRP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725487"/>
          </a:xfrm>
        </p:spPr>
        <p:txBody>
          <a:bodyPr/>
          <a:lstStyle/>
          <a:p>
            <a:pPr algn="l"/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目录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611"/>
          <a:stretch>
            <a:fillRect/>
          </a:stretch>
        </p:blipFill>
        <p:spPr bwMode="auto">
          <a:xfrm>
            <a:off x="723305" y="1618456"/>
            <a:ext cx="968375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34</a:t>
            </a:fld>
            <a:endParaRPr lang="en-US" altLang="zh-CN"/>
          </a:p>
        </p:txBody>
      </p:sp>
      <p:sp>
        <p:nvSpPr>
          <p:cNvPr id="20" name="Rectangle 10"/>
          <p:cNvSpPr>
            <a:spLocks noChangeArrowheads="1"/>
          </p:cNvSpPr>
          <p:nvPr/>
        </p:nvSpPr>
        <p:spPr bwMode="gray">
          <a:xfrm>
            <a:off x="1944211" y="3094608"/>
            <a:ext cx="628650" cy="407987"/>
          </a:xfrm>
          <a:prstGeom prst="rect">
            <a:avLst/>
          </a:prstGeom>
          <a:solidFill>
            <a:schemeClr val="accent1"/>
          </a:solidFill>
          <a:ln w="6350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22" name="Rectangle 11"/>
          <p:cNvSpPr>
            <a:spLocks noChangeArrowheads="1"/>
          </p:cNvSpPr>
          <p:nvPr/>
        </p:nvSpPr>
        <p:spPr bwMode="gray">
          <a:xfrm>
            <a:off x="2647474" y="3093020"/>
            <a:ext cx="5072062" cy="407988"/>
          </a:xfrm>
          <a:prstGeom prst="rect">
            <a:avLst/>
          </a:prstGeom>
          <a:solidFill>
            <a:schemeClr val="accent1"/>
          </a:solidFill>
          <a:ln w="6350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</a:rPr>
              <a:t>员工社保信息管理</a:t>
            </a:r>
          </a:p>
        </p:txBody>
      </p:sp>
      <p:sp>
        <p:nvSpPr>
          <p:cNvPr id="23" name="Rectangle 10"/>
          <p:cNvSpPr>
            <a:spLocks noChangeArrowheads="1"/>
          </p:cNvSpPr>
          <p:nvPr/>
        </p:nvSpPr>
        <p:spPr bwMode="gray">
          <a:xfrm>
            <a:off x="1958499" y="3664520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4</a:t>
            </a:r>
          </a:p>
        </p:txBody>
      </p:sp>
      <p:sp>
        <p:nvSpPr>
          <p:cNvPr id="24" name="Rectangle 11"/>
          <p:cNvSpPr>
            <a:spLocks noChangeArrowheads="1"/>
          </p:cNvSpPr>
          <p:nvPr/>
        </p:nvSpPr>
        <p:spPr bwMode="gray">
          <a:xfrm>
            <a:off x="2649061" y="3664520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</a:t>
            </a:r>
            <a:r>
              <a:rPr lang="zh-CN" altLang="en-US" smtClean="0"/>
              <a:t>保增减异动、调基申报</a:t>
            </a:r>
            <a:endParaRPr lang="zh-CN" altLang="en-US">
              <a:latin typeface="Arial"/>
            </a:endParaRPr>
          </a:p>
        </p:txBody>
      </p:sp>
      <p:sp>
        <p:nvSpPr>
          <p:cNvPr id="25" name="Rectangle 10"/>
          <p:cNvSpPr>
            <a:spLocks noChangeArrowheads="1"/>
          </p:cNvSpPr>
          <p:nvPr/>
        </p:nvSpPr>
        <p:spPr bwMode="gray">
          <a:xfrm>
            <a:off x="1968024" y="4216970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5</a:t>
            </a:r>
          </a:p>
        </p:txBody>
      </p:sp>
      <p:sp>
        <p:nvSpPr>
          <p:cNvPr id="26" name="Rectangle 11"/>
          <p:cNvSpPr>
            <a:spLocks noChangeArrowheads="1"/>
          </p:cNvSpPr>
          <p:nvPr/>
        </p:nvSpPr>
        <p:spPr bwMode="gray">
          <a:xfrm>
            <a:off x="2658586" y="4216970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</a:t>
            </a:r>
            <a:r>
              <a:rPr lang="zh-CN" altLang="en-US" smtClean="0"/>
              <a:t>保缴交请款</a:t>
            </a:r>
            <a:endParaRPr lang="zh-CN" alt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78103460"/>
      </p:ext>
    </p:extLst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8"/>
          <p:cNvSpPr>
            <a:spLocks noChangeArrowheads="1"/>
          </p:cNvSpPr>
          <p:nvPr/>
        </p:nvSpPr>
        <p:spPr bwMode="gray">
          <a:xfrm>
            <a:off x="1907704" y="1520032"/>
            <a:ext cx="628650" cy="398462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zh-CN"/>
              <a:t>1</a:t>
            </a:r>
            <a:endParaRPr lang="en-US" altLang="ja-JP"/>
          </a:p>
        </p:txBody>
      </p:sp>
      <p:sp>
        <p:nvSpPr>
          <p:cNvPr id="5" name="Rectangle 9"/>
          <p:cNvSpPr>
            <a:spLocks noChangeArrowheads="1"/>
          </p:cNvSpPr>
          <p:nvPr/>
        </p:nvSpPr>
        <p:spPr bwMode="gray">
          <a:xfrm>
            <a:off x="2655416" y="1513682"/>
            <a:ext cx="5070475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概述</a:t>
            </a:r>
          </a:p>
        </p:txBody>
      </p:sp>
      <p:sp>
        <p:nvSpPr>
          <p:cNvPr id="8" name="Rectangle 10"/>
          <p:cNvSpPr>
            <a:spLocks noChangeArrowheads="1"/>
          </p:cNvSpPr>
          <p:nvPr/>
        </p:nvSpPr>
        <p:spPr bwMode="gray">
          <a:xfrm>
            <a:off x="1950566" y="2107853"/>
            <a:ext cx="628650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2</a:t>
            </a:r>
          </a:p>
        </p:txBody>
      </p:sp>
      <p:sp>
        <p:nvSpPr>
          <p:cNvPr id="9" name="Rectangle 11"/>
          <p:cNvSpPr>
            <a:spLocks noChangeArrowheads="1"/>
          </p:cNvSpPr>
          <p:nvPr/>
        </p:nvSpPr>
        <p:spPr bwMode="gray">
          <a:xfrm>
            <a:off x="2653829" y="2106265"/>
            <a:ext cx="5072062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社保政策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725487"/>
          </a:xfrm>
        </p:spPr>
        <p:txBody>
          <a:bodyPr/>
          <a:lstStyle/>
          <a:p>
            <a:pPr algn="l"/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目录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611"/>
          <a:stretch>
            <a:fillRect/>
          </a:stretch>
        </p:blipFill>
        <p:spPr bwMode="auto">
          <a:xfrm>
            <a:off x="723305" y="1618456"/>
            <a:ext cx="968375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35</a:t>
            </a:fld>
            <a:endParaRPr lang="en-US" altLang="zh-CN"/>
          </a:p>
        </p:txBody>
      </p:sp>
      <p:sp>
        <p:nvSpPr>
          <p:cNvPr id="20" name="Rectangle 10"/>
          <p:cNvSpPr>
            <a:spLocks noChangeArrowheads="1"/>
          </p:cNvSpPr>
          <p:nvPr/>
        </p:nvSpPr>
        <p:spPr bwMode="gray">
          <a:xfrm>
            <a:off x="1944211" y="2710508"/>
            <a:ext cx="628650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3</a:t>
            </a:r>
          </a:p>
        </p:txBody>
      </p:sp>
      <p:sp>
        <p:nvSpPr>
          <p:cNvPr id="22" name="Rectangle 11"/>
          <p:cNvSpPr>
            <a:spLocks noChangeArrowheads="1"/>
          </p:cNvSpPr>
          <p:nvPr/>
        </p:nvSpPr>
        <p:spPr bwMode="gray">
          <a:xfrm>
            <a:off x="2647474" y="2708920"/>
            <a:ext cx="5072062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员工社保信息管理</a:t>
            </a:r>
          </a:p>
        </p:txBody>
      </p:sp>
      <p:sp>
        <p:nvSpPr>
          <p:cNvPr id="37" name="Rectangle 10"/>
          <p:cNvSpPr>
            <a:spLocks noChangeArrowheads="1"/>
          </p:cNvSpPr>
          <p:nvPr/>
        </p:nvSpPr>
        <p:spPr bwMode="gray">
          <a:xfrm>
            <a:off x="2256234" y="3284984"/>
            <a:ext cx="628650" cy="407988"/>
          </a:xfrm>
          <a:prstGeom prst="rect">
            <a:avLst/>
          </a:prstGeom>
          <a:solidFill>
            <a:schemeClr val="accent1"/>
          </a:solidFill>
          <a:ln w="6350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>
                <a:solidFill>
                  <a:schemeClr val="bg1"/>
                </a:solidFill>
              </a:rPr>
              <a:t>3.1</a:t>
            </a:r>
          </a:p>
        </p:txBody>
      </p:sp>
      <p:sp>
        <p:nvSpPr>
          <p:cNvPr id="38" name="Rectangle 11"/>
          <p:cNvSpPr>
            <a:spLocks noChangeArrowheads="1"/>
          </p:cNvSpPr>
          <p:nvPr/>
        </p:nvSpPr>
        <p:spPr bwMode="gray">
          <a:xfrm>
            <a:off x="2961257" y="3284984"/>
            <a:ext cx="4779095" cy="407988"/>
          </a:xfrm>
          <a:prstGeom prst="rect">
            <a:avLst/>
          </a:prstGeom>
          <a:solidFill>
            <a:schemeClr val="accent1"/>
          </a:solidFill>
          <a:ln w="6350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</a:rPr>
              <a:t>现状分析</a:t>
            </a:r>
          </a:p>
        </p:txBody>
      </p:sp>
      <p:sp>
        <p:nvSpPr>
          <p:cNvPr id="39" name="Rectangle 10"/>
          <p:cNvSpPr>
            <a:spLocks noChangeArrowheads="1"/>
          </p:cNvSpPr>
          <p:nvPr/>
        </p:nvSpPr>
        <p:spPr bwMode="gray">
          <a:xfrm>
            <a:off x="2265759" y="3813100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 smtClean="0"/>
              <a:t>3.2</a:t>
            </a:r>
            <a:endParaRPr lang="en-US" altLang="ja-JP"/>
          </a:p>
        </p:txBody>
      </p:sp>
      <p:sp>
        <p:nvSpPr>
          <p:cNvPr id="40" name="Rectangle 11"/>
          <p:cNvSpPr>
            <a:spLocks noChangeArrowheads="1"/>
          </p:cNvSpPr>
          <p:nvPr/>
        </p:nvSpPr>
        <p:spPr bwMode="gray">
          <a:xfrm>
            <a:off x="2956322" y="3813100"/>
            <a:ext cx="4771158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解决方案</a:t>
            </a:r>
          </a:p>
        </p:txBody>
      </p:sp>
      <p:sp>
        <p:nvSpPr>
          <p:cNvPr id="43" name="Rectangle 10"/>
          <p:cNvSpPr>
            <a:spLocks noChangeArrowheads="1"/>
          </p:cNvSpPr>
          <p:nvPr/>
        </p:nvSpPr>
        <p:spPr bwMode="gray">
          <a:xfrm>
            <a:off x="1994000" y="4432548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4</a:t>
            </a:r>
          </a:p>
        </p:txBody>
      </p:sp>
      <p:sp>
        <p:nvSpPr>
          <p:cNvPr id="44" name="Rectangle 11"/>
          <p:cNvSpPr>
            <a:spLocks noChangeArrowheads="1"/>
          </p:cNvSpPr>
          <p:nvPr/>
        </p:nvSpPr>
        <p:spPr bwMode="gray">
          <a:xfrm>
            <a:off x="2684562" y="4432548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</a:t>
            </a:r>
            <a:r>
              <a:rPr lang="zh-CN" altLang="en-US" smtClean="0"/>
              <a:t>保增减异动、调基申报</a:t>
            </a:r>
            <a:endParaRPr lang="zh-CN" altLang="en-US">
              <a:latin typeface="Arial"/>
            </a:endParaRPr>
          </a:p>
        </p:txBody>
      </p:sp>
      <p:sp>
        <p:nvSpPr>
          <p:cNvPr id="45" name="Rectangle 10"/>
          <p:cNvSpPr>
            <a:spLocks noChangeArrowheads="1"/>
          </p:cNvSpPr>
          <p:nvPr/>
        </p:nvSpPr>
        <p:spPr bwMode="gray">
          <a:xfrm>
            <a:off x="2003525" y="4984998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5</a:t>
            </a:r>
          </a:p>
        </p:txBody>
      </p:sp>
      <p:sp>
        <p:nvSpPr>
          <p:cNvPr id="46" name="Rectangle 11"/>
          <p:cNvSpPr>
            <a:spLocks noChangeArrowheads="1"/>
          </p:cNvSpPr>
          <p:nvPr/>
        </p:nvSpPr>
        <p:spPr bwMode="gray">
          <a:xfrm>
            <a:off x="2694087" y="4984998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</a:t>
            </a:r>
            <a:r>
              <a:rPr lang="zh-CN" altLang="en-US" smtClean="0"/>
              <a:t>保缴交请款</a:t>
            </a:r>
            <a:endParaRPr lang="zh-CN" alt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01815410"/>
      </p:ext>
    </p:extLst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36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现状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一</a:t>
            </a:r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：不同类型员工的社保管理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499992" y="3167097"/>
            <a:ext cx="3645024" cy="206210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方案建议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/>
              <a:t>、所有员工的社保信息均集中在</a:t>
            </a:r>
            <a:r>
              <a:rPr lang="en-US" altLang="zh-CN" sz="1600"/>
              <a:t>PS</a:t>
            </a:r>
            <a:r>
              <a:rPr lang="zh-CN" altLang="en-US" sz="1600"/>
              <a:t>中管理</a:t>
            </a:r>
            <a:r>
              <a:rPr lang="zh-CN" altLang="en-US" sz="1600" smtClean="0"/>
              <a:t>，</a:t>
            </a:r>
            <a:r>
              <a:rPr lang="en-US" altLang="zh-CN" sz="1600" smtClean="0"/>
              <a:t>CMS</a:t>
            </a:r>
            <a:r>
              <a:rPr lang="zh-CN" altLang="en-US" sz="1600"/>
              <a:t>与</a:t>
            </a:r>
            <a:r>
              <a:rPr lang="en-US" altLang="zh-CN" sz="1600" smtClean="0"/>
              <a:t>PS</a:t>
            </a:r>
            <a:r>
              <a:rPr lang="zh-CN" altLang="en-US" sz="1600" smtClean="0"/>
              <a:t>之间</a:t>
            </a:r>
            <a:r>
              <a:rPr lang="zh-CN" altLang="en-US" sz="1600"/>
              <a:t>需建立双向接口</a:t>
            </a:r>
            <a:r>
              <a:rPr lang="zh-CN" altLang="en-US" sz="1600" smtClean="0"/>
              <a:t>，</a:t>
            </a:r>
            <a:r>
              <a:rPr lang="en-US" altLang="zh-CN" sz="1600" smtClean="0"/>
              <a:t>CMS</a:t>
            </a:r>
            <a:r>
              <a:rPr lang="zh-CN" altLang="en-US" sz="1600" smtClean="0"/>
              <a:t>从</a:t>
            </a:r>
            <a:r>
              <a:rPr lang="en-US" altLang="zh-CN" sz="1600" smtClean="0"/>
              <a:t>PS</a:t>
            </a:r>
            <a:r>
              <a:rPr lang="zh-CN" altLang="en-US" sz="1600" smtClean="0"/>
              <a:t>获取</a:t>
            </a:r>
            <a:r>
              <a:rPr lang="zh-CN" altLang="en-US" sz="1600"/>
              <a:t>社保政策</a:t>
            </a:r>
            <a:r>
              <a:rPr lang="zh-CN" altLang="en-US" sz="1600" smtClean="0"/>
              <a:t>，</a:t>
            </a:r>
            <a:r>
              <a:rPr lang="en-US" altLang="zh-CN" sz="1600" smtClean="0"/>
              <a:t>PS</a:t>
            </a:r>
            <a:r>
              <a:rPr lang="zh-CN" altLang="en-US" sz="1600" smtClean="0"/>
              <a:t>从</a:t>
            </a:r>
            <a:r>
              <a:rPr lang="en-US" altLang="zh-CN" sz="1600"/>
              <a:t>CMS</a:t>
            </a:r>
            <a:r>
              <a:rPr lang="zh-CN" altLang="en-US" sz="1600" smtClean="0"/>
              <a:t>获取餐厅服务组员工的社保相关信息；</a:t>
            </a:r>
            <a:endParaRPr lang="en-US" altLang="zh-CN" sz="1600" smtClean="0"/>
          </a:p>
          <a:p>
            <a:endParaRPr lang="en-US" altLang="zh-CN" sz="160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、系统能够根据员工的部门、公司等属性自动对应出社保政策、规则等；</a:t>
            </a:r>
            <a:endParaRPr lang="en-US" altLang="zh-CN" sz="1600" smtClean="0"/>
          </a:p>
        </p:txBody>
      </p:sp>
      <p:sp>
        <p:nvSpPr>
          <p:cNvPr id="6" name="Rectangle 5"/>
          <p:cNvSpPr/>
          <p:nvPr/>
        </p:nvSpPr>
        <p:spPr>
          <a:xfrm>
            <a:off x="4427984" y="1139260"/>
            <a:ext cx="3816424" cy="181588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 smtClean="0"/>
              <a:t>现状：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、月薪</a:t>
            </a:r>
            <a:r>
              <a:rPr lang="zh-CN" altLang="en-US" sz="1600"/>
              <a:t>服务组、时薪服务</a:t>
            </a:r>
            <a:r>
              <a:rPr lang="zh-CN" altLang="en-US" sz="1600" smtClean="0"/>
              <a:t>组员工所有的基础数据、人事异动均在</a:t>
            </a:r>
            <a:r>
              <a:rPr lang="en-US" altLang="zh-CN" sz="1600"/>
              <a:t>CMS</a:t>
            </a:r>
            <a:r>
              <a:rPr lang="zh-CN" altLang="en-US" sz="1600" smtClean="0"/>
              <a:t>中维护，每月将数据同步至</a:t>
            </a:r>
            <a:r>
              <a:rPr lang="en-US" altLang="zh-CN" sz="1600" smtClean="0"/>
              <a:t>PS</a:t>
            </a:r>
            <a:r>
              <a:rPr lang="zh-CN" altLang="en-US" sz="1600" smtClean="0"/>
              <a:t>参与薪资计算。</a:t>
            </a:r>
            <a:endParaRPr lang="en-US" altLang="zh-CN" sz="1600" smtClean="0"/>
          </a:p>
          <a:p>
            <a:endParaRPr lang="en-US" altLang="zh-CN" sz="160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、管理</a:t>
            </a:r>
            <a:r>
              <a:rPr lang="zh-CN" altLang="en-US" sz="1600"/>
              <a:t>组、办公室</a:t>
            </a:r>
            <a:r>
              <a:rPr lang="zh-CN" altLang="en-US" sz="1600" smtClean="0"/>
              <a:t>员工所有的基础数据、人事异动直接在</a:t>
            </a:r>
            <a:r>
              <a:rPr lang="en-US" altLang="zh-CN" sz="1600" smtClean="0"/>
              <a:t>PeopleSoft</a:t>
            </a:r>
            <a:r>
              <a:rPr lang="zh-CN" altLang="en-US" sz="1600" smtClean="0"/>
              <a:t>中维护；</a:t>
            </a:r>
            <a:endParaRPr lang="en-US" sz="160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413215450"/>
              </p:ext>
            </p:extLst>
          </p:nvPr>
        </p:nvGraphicFramePr>
        <p:xfrm>
          <a:off x="251520" y="1052737"/>
          <a:ext cx="2520280" cy="2376264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912783563"/>
              </p:ext>
            </p:extLst>
          </p:nvPr>
        </p:nvGraphicFramePr>
        <p:xfrm>
          <a:off x="323528" y="3068960"/>
          <a:ext cx="2520280" cy="2376264"/>
        </p:xfrm>
        <a:graphic>
          <a:graphicData uri="http://schemas.openxmlformats.org/drawingml/2006/diagram">
            <dgm:relIds xmlns:dgm="http://schemas.openxmlformats.org/drawingml/2006/diagram" r:dm="rId8" r:lo="rId9" r:qs="rId10" r:cs="rId11"/>
          </a:graphicData>
        </a:graphic>
      </p:graphicFrame>
      <p:sp>
        <p:nvSpPr>
          <p:cNvPr id="4" name="Up Arrow 3"/>
          <p:cNvSpPr/>
          <p:nvPr/>
        </p:nvSpPr>
        <p:spPr>
          <a:xfrm>
            <a:off x="1418506" y="2953519"/>
            <a:ext cx="216024" cy="216024"/>
          </a:xfrm>
          <a:prstGeom prst="up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1902023" y="2894134"/>
            <a:ext cx="192232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sz="1000" b="1" smtClean="0">
                <a:solidFill>
                  <a:srgbClr val="00B0F0"/>
                </a:solidFill>
              </a:rPr>
              <a:t>CMS</a:t>
            </a:r>
            <a:r>
              <a:rPr lang="zh-CN" altLang="en-US" sz="1000" b="1">
                <a:solidFill>
                  <a:srgbClr val="00B0F0"/>
                </a:solidFill>
              </a:rPr>
              <a:t>每月</a:t>
            </a:r>
            <a:r>
              <a:rPr lang="zh-CN" altLang="en-US" sz="1000" b="1" smtClean="0">
                <a:solidFill>
                  <a:srgbClr val="00B0F0"/>
                </a:solidFill>
              </a:rPr>
              <a:t>将员工数据同步至</a:t>
            </a:r>
            <a:r>
              <a:rPr lang="en-US" altLang="zh-CN" sz="1000" b="1" smtClean="0">
                <a:solidFill>
                  <a:srgbClr val="00B0F0"/>
                </a:solidFill>
              </a:rPr>
              <a:t>PS</a:t>
            </a:r>
            <a:endParaRPr lang="en-US" sz="1000" b="1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2938462"/>
      </p:ext>
    </p:extLst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37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现状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二</a:t>
            </a:r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：人员异动对社保的影响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836711"/>
            <a:ext cx="6264696" cy="5207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6642230" y="3212976"/>
            <a:ext cx="2340260" cy="280076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方案建议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、对于入职、离职</a:t>
            </a:r>
            <a:r>
              <a:rPr lang="en-US" altLang="zh-CN" sz="1600" smtClean="0"/>
              <a:t>/</a:t>
            </a:r>
            <a:r>
              <a:rPr lang="zh-CN" altLang="en-US" sz="1600" smtClean="0"/>
              <a:t>退休等常规异动，系统可根据相应的职务、个人数据等自动维护员工的社保数据。</a:t>
            </a:r>
            <a:endParaRPr lang="en-US" altLang="zh-CN" sz="1600" smtClean="0"/>
          </a:p>
          <a:p>
            <a:endParaRPr lang="en-US" altLang="zh-CN" sz="1600" smtClean="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、对于非常规异动，需由用户线下确认后手工在系统中维护对应员工的社保数据。</a:t>
            </a:r>
            <a:endParaRPr lang="en-US" altLang="zh-CN" sz="1600"/>
          </a:p>
        </p:txBody>
      </p:sp>
      <p:sp>
        <p:nvSpPr>
          <p:cNvPr id="6" name="Rectangle 5"/>
          <p:cNvSpPr/>
          <p:nvPr/>
        </p:nvSpPr>
        <p:spPr>
          <a:xfrm>
            <a:off x="6588224" y="1006857"/>
            <a:ext cx="2448272" cy="20621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zh-CN" sz="1600" smtClean="0"/>
              <a:t>1</a:t>
            </a:r>
            <a:r>
              <a:rPr lang="zh-CN" altLang="en-US" sz="1600" smtClean="0"/>
              <a:t>、除正常入离职、退休等异动外，影响员工社保缴纳的还有转调、人员类型变更等。</a:t>
            </a:r>
            <a:endParaRPr lang="en-US" altLang="zh-CN" sz="1600" smtClean="0"/>
          </a:p>
          <a:p>
            <a:endParaRPr lang="en-US" altLang="zh-CN" sz="1600" smtClean="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</a:t>
            </a:r>
            <a:r>
              <a:rPr lang="zh-CN" altLang="en-US" sz="1600"/>
              <a:t>每</a:t>
            </a:r>
            <a:r>
              <a:rPr lang="zh-CN" altLang="en-US" sz="1600" smtClean="0"/>
              <a:t>种人员异动对社保的影响各不相同，具体需视实际情况而定。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500015395"/>
      </p:ext>
    </p:extLst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lide Number Placeholder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38</a:t>
            </a:fld>
            <a:endParaRPr lang="en-US" altLang="zh-CN"/>
          </a:p>
        </p:txBody>
      </p:sp>
      <p:sp>
        <p:nvSpPr>
          <p:cNvPr id="27" name="Title 1"/>
          <p:cNvSpPr>
            <a:spLocks noGrp="1"/>
          </p:cNvSpPr>
          <p:nvPr>
            <p:ph type="title"/>
          </p:nvPr>
        </p:nvSpPr>
        <p:spPr>
          <a:xfrm>
            <a:off x="35496" y="15802"/>
            <a:ext cx="8229600" cy="725487"/>
          </a:xfrm>
        </p:spPr>
        <p:txBody>
          <a:bodyPr/>
          <a:lstStyle/>
          <a:p>
            <a:pPr algn="l"/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现状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三</a:t>
            </a:r>
            <a:r>
              <a:rPr lang="zh-CN" altLang="en-US" sz="2400" smtClean="0">
                <a:latin typeface="黑体" panose="02010609060101010101" pitchFamily="49" charset="-122"/>
                <a:ea typeface="黑体" panose="02010609060101010101" pitchFamily="49" charset="-122"/>
              </a:rPr>
              <a:t>：社保福利参数变更对员工社保数据的影响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67544" y="4011513"/>
            <a:ext cx="5832648" cy="15696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/>
              <a:t>方案建议</a:t>
            </a:r>
            <a:r>
              <a:rPr lang="zh-CN" altLang="en-US" sz="1600" b="1" smtClean="0"/>
              <a:t>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、更改社保福利参数后，系统支持批量更改使用参数的所有员工的社保数据；</a:t>
            </a:r>
            <a:endParaRPr lang="en-US" altLang="zh-CN" sz="1600" smtClean="0"/>
          </a:p>
          <a:p>
            <a:endParaRPr lang="en-US" altLang="zh-CN" sz="1600"/>
          </a:p>
          <a:p>
            <a:r>
              <a:rPr lang="en-US" altLang="zh-CN" sz="1600" smtClean="0"/>
              <a:t>2</a:t>
            </a:r>
            <a:r>
              <a:rPr lang="zh-CN" altLang="en-US" sz="1600" smtClean="0"/>
              <a:t>、社保政策变更时，用户首先新增一条新的社保福利参数，系统支持为使用该参数的所有员工批量增加一条新的社保数据。</a:t>
            </a:r>
            <a:endParaRPr lang="en-US" altLang="zh-CN" sz="1600" smtClean="0"/>
          </a:p>
        </p:txBody>
      </p:sp>
      <p:sp>
        <p:nvSpPr>
          <p:cNvPr id="6" name="Rectangle 5"/>
          <p:cNvSpPr/>
          <p:nvPr/>
        </p:nvSpPr>
        <p:spPr>
          <a:xfrm>
            <a:off x="4355976" y="1018471"/>
            <a:ext cx="3888432" cy="25545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 sz="1600" b="1" smtClean="0"/>
              <a:t>社保福利参数变更的情形：</a:t>
            </a:r>
            <a:endParaRPr lang="en-US" altLang="zh-CN" sz="1600" b="1" smtClean="0"/>
          </a:p>
          <a:p>
            <a:r>
              <a:rPr lang="en-US" altLang="zh-CN" sz="1600" smtClean="0"/>
              <a:t>1</a:t>
            </a:r>
            <a:r>
              <a:rPr lang="zh-CN" altLang="en-US" sz="1600" smtClean="0"/>
              <a:t>、用户维护福利参数时发生错误，用户按照错误的社保参数为员工维护了社保信息，在这种情况下，用户需先删除使用错误参数的员工社保数据，将福利参数更改正确后再重新维护员工的社保数据；</a:t>
            </a:r>
            <a:br>
              <a:rPr lang="en-US" altLang="zh-CN" sz="1600" smtClean="0"/>
            </a:br>
            <a:endParaRPr lang="en-US" altLang="zh-CN" sz="1600" smtClean="0"/>
          </a:p>
          <a:p>
            <a:r>
              <a:rPr lang="en-US" sz="1600" smtClean="0"/>
              <a:t>2</a:t>
            </a:r>
            <a:r>
              <a:rPr lang="zh-CN" altLang="en-US" sz="1600" smtClean="0"/>
              <a:t>、社保缴费政策变更，如社保比例、缴费基数上线限等更改，用户需要手工为每个员工手工增加一条新的社保数据。</a:t>
            </a:r>
            <a:endParaRPr lang="en-US" sz="160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451830412"/>
              </p:ext>
            </p:extLst>
          </p:nvPr>
        </p:nvGraphicFramePr>
        <p:xfrm>
          <a:off x="395536" y="937185"/>
          <a:ext cx="3096344" cy="3067879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3400191"/>
      </p:ext>
    </p:extLst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8"/>
          <p:cNvSpPr>
            <a:spLocks noChangeArrowheads="1"/>
          </p:cNvSpPr>
          <p:nvPr/>
        </p:nvSpPr>
        <p:spPr bwMode="gray">
          <a:xfrm>
            <a:off x="1907704" y="1520032"/>
            <a:ext cx="628650" cy="398462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zh-CN"/>
              <a:t>1</a:t>
            </a:r>
            <a:endParaRPr lang="en-US" altLang="ja-JP"/>
          </a:p>
        </p:txBody>
      </p:sp>
      <p:sp>
        <p:nvSpPr>
          <p:cNvPr id="5" name="Rectangle 9"/>
          <p:cNvSpPr>
            <a:spLocks noChangeArrowheads="1"/>
          </p:cNvSpPr>
          <p:nvPr/>
        </p:nvSpPr>
        <p:spPr bwMode="gray">
          <a:xfrm>
            <a:off x="2655416" y="1513682"/>
            <a:ext cx="5070475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概述</a:t>
            </a:r>
          </a:p>
        </p:txBody>
      </p:sp>
      <p:sp>
        <p:nvSpPr>
          <p:cNvPr id="8" name="Rectangle 10"/>
          <p:cNvSpPr>
            <a:spLocks noChangeArrowheads="1"/>
          </p:cNvSpPr>
          <p:nvPr/>
        </p:nvSpPr>
        <p:spPr bwMode="gray">
          <a:xfrm>
            <a:off x="1950566" y="2107853"/>
            <a:ext cx="628650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2</a:t>
            </a:r>
          </a:p>
        </p:txBody>
      </p:sp>
      <p:sp>
        <p:nvSpPr>
          <p:cNvPr id="9" name="Rectangle 11"/>
          <p:cNvSpPr>
            <a:spLocks noChangeArrowheads="1"/>
          </p:cNvSpPr>
          <p:nvPr/>
        </p:nvSpPr>
        <p:spPr bwMode="gray">
          <a:xfrm>
            <a:off x="2653829" y="2106265"/>
            <a:ext cx="5072062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社保政策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725487"/>
          </a:xfrm>
        </p:spPr>
        <p:txBody>
          <a:bodyPr/>
          <a:lstStyle/>
          <a:p>
            <a:pPr algn="l"/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目录</a:t>
            </a:r>
            <a:endParaRPr lang="en-US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611"/>
          <a:stretch>
            <a:fillRect/>
          </a:stretch>
        </p:blipFill>
        <p:spPr bwMode="auto">
          <a:xfrm>
            <a:off x="723305" y="1618456"/>
            <a:ext cx="968375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F40581-8518-4807-9FE3-2F08787D662E}" type="slidenum">
              <a:rPr lang="en-US" altLang="zh-CN" smtClean="0"/>
              <a:pPr>
                <a:defRPr/>
              </a:pPr>
              <a:t>39</a:t>
            </a:fld>
            <a:endParaRPr lang="en-US" altLang="zh-CN"/>
          </a:p>
        </p:txBody>
      </p:sp>
      <p:sp>
        <p:nvSpPr>
          <p:cNvPr id="20" name="Rectangle 10"/>
          <p:cNvSpPr>
            <a:spLocks noChangeArrowheads="1"/>
          </p:cNvSpPr>
          <p:nvPr/>
        </p:nvSpPr>
        <p:spPr bwMode="gray">
          <a:xfrm>
            <a:off x="1944211" y="2710508"/>
            <a:ext cx="628650" cy="407987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3</a:t>
            </a:r>
          </a:p>
        </p:txBody>
      </p:sp>
      <p:sp>
        <p:nvSpPr>
          <p:cNvPr id="22" name="Rectangle 11"/>
          <p:cNvSpPr>
            <a:spLocks noChangeArrowheads="1"/>
          </p:cNvSpPr>
          <p:nvPr/>
        </p:nvSpPr>
        <p:spPr bwMode="gray">
          <a:xfrm>
            <a:off x="2647474" y="2708920"/>
            <a:ext cx="5072062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员工社保信息管理</a:t>
            </a:r>
          </a:p>
        </p:txBody>
      </p:sp>
      <p:sp>
        <p:nvSpPr>
          <p:cNvPr id="37" name="Rectangle 10"/>
          <p:cNvSpPr>
            <a:spLocks noChangeArrowheads="1"/>
          </p:cNvSpPr>
          <p:nvPr/>
        </p:nvSpPr>
        <p:spPr bwMode="gray">
          <a:xfrm>
            <a:off x="2256234" y="3284984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3.1</a:t>
            </a:r>
          </a:p>
        </p:txBody>
      </p:sp>
      <p:sp>
        <p:nvSpPr>
          <p:cNvPr id="38" name="Rectangle 11"/>
          <p:cNvSpPr>
            <a:spLocks noChangeArrowheads="1"/>
          </p:cNvSpPr>
          <p:nvPr/>
        </p:nvSpPr>
        <p:spPr bwMode="gray">
          <a:xfrm>
            <a:off x="2961257" y="3284984"/>
            <a:ext cx="4779095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现状分析</a:t>
            </a:r>
          </a:p>
        </p:txBody>
      </p:sp>
      <p:sp>
        <p:nvSpPr>
          <p:cNvPr id="39" name="Rectangle 10"/>
          <p:cNvSpPr>
            <a:spLocks noChangeArrowheads="1"/>
          </p:cNvSpPr>
          <p:nvPr/>
        </p:nvSpPr>
        <p:spPr bwMode="gray">
          <a:xfrm>
            <a:off x="2265759" y="3813100"/>
            <a:ext cx="628650" cy="407988"/>
          </a:xfrm>
          <a:prstGeom prst="rect">
            <a:avLst/>
          </a:prstGeom>
          <a:solidFill>
            <a:schemeClr val="accent1"/>
          </a:solidFill>
          <a:ln w="6350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>
                <a:solidFill>
                  <a:schemeClr val="bg1"/>
                </a:solidFill>
              </a:rPr>
              <a:t>3.2</a:t>
            </a:r>
          </a:p>
        </p:txBody>
      </p:sp>
      <p:sp>
        <p:nvSpPr>
          <p:cNvPr id="40" name="Rectangle 11"/>
          <p:cNvSpPr>
            <a:spLocks noChangeArrowheads="1"/>
          </p:cNvSpPr>
          <p:nvPr/>
        </p:nvSpPr>
        <p:spPr bwMode="gray">
          <a:xfrm>
            <a:off x="2956322" y="3813100"/>
            <a:ext cx="4771158" cy="407988"/>
          </a:xfrm>
          <a:prstGeom prst="rect">
            <a:avLst/>
          </a:prstGeom>
          <a:solidFill>
            <a:schemeClr val="accent1"/>
          </a:solidFill>
          <a:ln w="6350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</a:rPr>
              <a:t>解决方案</a:t>
            </a:r>
          </a:p>
        </p:txBody>
      </p:sp>
      <p:sp>
        <p:nvSpPr>
          <p:cNvPr id="43" name="Rectangle 10"/>
          <p:cNvSpPr>
            <a:spLocks noChangeArrowheads="1"/>
          </p:cNvSpPr>
          <p:nvPr/>
        </p:nvSpPr>
        <p:spPr bwMode="gray">
          <a:xfrm>
            <a:off x="1994000" y="4432548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4</a:t>
            </a:r>
          </a:p>
        </p:txBody>
      </p:sp>
      <p:sp>
        <p:nvSpPr>
          <p:cNvPr id="44" name="Rectangle 11"/>
          <p:cNvSpPr>
            <a:spLocks noChangeArrowheads="1"/>
          </p:cNvSpPr>
          <p:nvPr/>
        </p:nvSpPr>
        <p:spPr bwMode="gray">
          <a:xfrm>
            <a:off x="2684562" y="4432548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</a:t>
            </a:r>
            <a:r>
              <a:rPr lang="zh-CN" altLang="en-US" smtClean="0"/>
              <a:t>保增减异动、调基申报</a:t>
            </a:r>
            <a:endParaRPr lang="zh-CN" altLang="en-US">
              <a:latin typeface="Arial"/>
            </a:endParaRPr>
          </a:p>
        </p:txBody>
      </p:sp>
      <p:sp>
        <p:nvSpPr>
          <p:cNvPr id="45" name="Rectangle 10"/>
          <p:cNvSpPr>
            <a:spLocks noChangeArrowheads="1"/>
          </p:cNvSpPr>
          <p:nvPr/>
        </p:nvSpPr>
        <p:spPr bwMode="gray">
          <a:xfrm>
            <a:off x="2003525" y="4984998"/>
            <a:ext cx="628650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en-US" altLang="ja-JP"/>
              <a:t>5</a:t>
            </a:r>
          </a:p>
        </p:txBody>
      </p:sp>
      <p:sp>
        <p:nvSpPr>
          <p:cNvPr id="46" name="Rectangle 11"/>
          <p:cNvSpPr>
            <a:spLocks noChangeArrowheads="1"/>
          </p:cNvSpPr>
          <p:nvPr/>
        </p:nvSpPr>
        <p:spPr bwMode="gray">
          <a:xfrm>
            <a:off x="2694087" y="4984998"/>
            <a:ext cx="5072063" cy="407988"/>
          </a:xfrm>
          <a:prstGeom prst="rect">
            <a:avLst/>
          </a:prstGeom>
          <a:solidFill>
            <a:schemeClr val="bg1"/>
          </a:solidFill>
          <a:ln w="9525" algn="ctr">
            <a:solidFill>
              <a:srgbClr val="061DC8"/>
            </a:solidFill>
            <a:miter lim="800000"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Arial"/>
              </a:defRPr>
            </a:lvl9pPr>
          </a:lstStyle>
          <a:p>
            <a:r>
              <a:rPr lang="zh-CN" altLang="en-US"/>
              <a:t>社</a:t>
            </a:r>
            <a:r>
              <a:rPr lang="zh-CN" altLang="en-US" smtClean="0"/>
              <a:t>保缴交请款</a:t>
            </a:r>
            <a:endParaRPr lang="zh-CN" alt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72536868"/>
      </p:ext>
    </p:extLst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https://d.book118.com/447161105151006031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sIKqylAyGE.xbW8URXucMw"/>
</p:tagLst>
</file>

<file path=ppt/tags/tag2.xml><?xml version="1.0" encoding="utf-8"?>
<p:tagLst xmlns:p="http://schemas.openxmlformats.org/presentationml/2006/main">
  <p:tag name="THINKCELLSHAPEDONOTDELETE" val="pNHVbHWY7Eqn.P_6F3HbhA"/>
</p:tagLst>
</file>

<file path=ppt/tags/tag3.xml><?xml version="1.0" encoding="utf-8"?>
<p:tagLst xmlns:p="http://schemas.openxmlformats.org/presentationml/2006/main">
  <p:tag name="THINKCELLSHAPEDONOTDELETE" val="gbM.l_u1kEegzKfclf0jZA"/>
</p:tagLst>
</file>

<file path=ppt/tags/tag4.xml><?xml version="1.0" encoding="utf-8"?>
<p:tagLst xmlns:p="http://schemas.openxmlformats.org/presentationml/2006/main">
  <p:tag name="THINKCELLSHAPEDONOTDELETE" val="rT4CR.prYky0MHcBHHR4IQ"/>
</p:tagLst>
</file>

<file path=ppt/tags/tag5.xml><?xml version="1.0" encoding="utf-8"?>
<p:tagLst xmlns:p="http://schemas.openxmlformats.org/presentationml/2006/main">
  <p:tag name="THINKCELLSHAPEDONOTDELETE" val="MZQSSA.1KEOZ5Opd_tZNDg"/>
</p:tagLst>
</file>

<file path=ppt/tags/tag6.xml><?xml version="1.0" encoding="utf-8"?>
<p:tagLst xmlns:p="http://schemas.openxmlformats.org/presentationml/2006/main">
  <p:tag name="THINKCELLSHAPEDONOTDELETE" val="VR.gPRc1t0aFkM_8Vw6IjA"/>
</p:tagLst>
</file>

<file path=ppt/tags/tag7.xml><?xml version="1.0" encoding="utf-8"?>
<p:tagLst xmlns:p="http://schemas.openxmlformats.org/presentationml/2006/main">
  <p:tag name="THINKCELLSHAPEDONOTDELETE" val="vg0GiP.jFk.4_Pp.fgqCuw"/>
</p:tagLst>
</file>

<file path=ppt/tags/tag8.xml><?xml version="1.0" encoding="utf-8"?>
<p:tagLst xmlns:p="http://schemas.openxmlformats.org/presentationml/2006/main">
  <p:tag name="THINKCELLSHAPEDONOTDELETE" val="vg0GiP.jFk.4_Pp.fgqCuw"/>
</p:tagLst>
</file>

<file path=ppt/tags/tag9.xml><?xml version="1.0" encoding="utf-8"?>
<p:tagLst xmlns:p="http://schemas.openxmlformats.org/presentationml/2006/main">
  <p:tag name="THINKCELLSHAPEDONOTDELETE" val="vg0GiP.jFk.4_Pp.fgqCuw"/>
</p:tagLst>
</file>

<file path=ppt/tags/tag10.xml><?xml version="1.0" encoding="utf-8"?>
<p:tagLst xmlns:p="http://schemas.openxmlformats.org/presentationml/2006/main">
  <p:tag name="THINKCELLSHAPEDONOTDELETE" val="VR.gPRc1t0aFkM_8Vw6IjA"/>
</p:tagLst>
</file>

<file path=ppt/tags/tag11.xml><?xml version="1.0" encoding="utf-8"?>
<p:tagLst xmlns:p="http://schemas.openxmlformats.org/presentationml/2006/main">
  <p:tag name="THINKCELLSHAPEDONOTDELETE" val="vg0GiP.jFk.4_Pp.fgqCuw"/>
</p:tagLst>
</file>

<file path=ppt/tags/tag12.xml><?xml version="1.0" encoding="utf-8"?>
<p:tagLst xmlns:p="http://schemas.openxmlformats.org/presentationml/2006/main">
  <p:tag name="THINKCELLSHAPEDONOTDELETE" val="VR.gPRc1t0aFkM_8Vw6IjA"/>
</p:tagLst>
</file>

<file path=ppt/tags/tag13.xml><?xml version="1.0" encoding="utf-8"?>
<p:tagLst xmlns:p="http://schemas.openxmlformats.org/presentationml/2006/main">
  <p:tag name="THINKCELLSHAPEDONOTDELETE" val="vg0GiP.jFk.4_Pp.fgqCuw"/>
</p:tagLst>
</file>

<file path=ppt/tags/tag14.xml><?xml version="1.0" encoding="utf-8"?>
<p:tagLst xmlns:p="http://schemas.openxmlformats.org/presentationml/2006/main">
  <p:tag name="THINKCELLSHAPEDONOTDELETE" val="SIb2ZRTdA02.tzKpeSzIrQ"/>
</p:tagLst>
</file>

<file path=ppt/tags/tag15.xml><?xml version="1.0" encoding="utf-8"?>
<p:tagLst xmlns:p="http://schemas.openxmlformats.org/presentationml/2006/main">
  <p:tag name="THINKCELLSHAPEDONOTDELETE" val="SIb2ZRTdA02.tzKpeSzIrQ"/>
</p:tagLst>
</file>

<file path=ppt/tags/tag16.xml><?xml version="1.0" encoding="utf-8"?>
<p:tagLst xmlns:p="http://schemas.openxmlformats.org/presentationml/2006/main">
  <p:tag name="THINKCELLSHAPEDONOTDELETE" val="SIb2ZRTdA02.tzKpeSzIrQ"/>
</p:tagLst>
</file>

<file path=ppt/tags/tag17.xml><?xml version="1.0" encoding="utf-8"?>
<p:tagLst xmlns:p="http://schemas.openxmlformats.org/presentationml/2006/main">
  <p:tag name="THINKCELLSHAPEDONOTDELETE" val="SIb2ZRTdA02.tzKpeSzIrQ"/>
</p:tagLst>
</file>

<file path=ppt/tags/tag18.xml><?xml version="1.0" encoding="utf-8"?>
<p:tagLst xmlns:p="http://schemas.openxmlformats.org/presentationml/2006/main">
  <p:tag name="THINKCELLSHAPEDONOTDELETE" val="SIb2ZRTdA02.tzKpeSzIrQ"/>
</p:tagLst>
</file>

<file path=ppt/tags/tag19.xml><?xml version="1.0" encoding="utf-8"?>
<p:tagLst xmlns:p="http://schemas.openxmlformats.org/presentationml/2006/main">
  <p:tag name="THINKCELLSHAPEDONOTDELETE" val="SIb2ZRTdA02.tzKpeSzIrQ"/>
</p:tagLst>
</file>

<file path=ppt/tags/tag20.xml><?xml version="1.0" encoding="utf-8"?>
<p:tagLst xmlns:p="http://schemas.openxmlformats.org/presentationml/2006/main">
  <p:tag name="THINKCELLSHAPEDONOTDELETE" val="SIb2ZRTdA02.tzKpeSzIrQ"/>
</p:tagLst>
</file>

<file path=ppt/tags/tag21.xml><?xml version="1.0" encoding="utf-8"?>
<p:tagLst xmlns:p="http://schemas.openxmlformats.org/presentationml/2006/main">
  <p:tag name="THINKCELLSHAPEDONOTDELETE" val="SIb2ZRTdA02.tzKpeSzIrQ"/>
</p:tagLst>
</file>

<file path=ppt/tags/tag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444</Paragraphs>
  <Slides>40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baseType="lpstr" size="48">
      <vt:lpstr>Arial</vt:lpstr>
      <vt:lpstr>Calibri</vt:lpstr>
      <vt:lpstr>宋体</vt:lpstr>
      <vt:lpstr>黑体</vt:lpstr>
      <vt:lpstr>楷体</vt:lpstr>
      <vt:lpstr>Wingdings</vt:lpstr>
      <vt:lpstr>微软雅黑</vt:lpstr>
      <vt:lpstr>Office Theme</vt:lpstr>
      <vt:lpstr>PowerPoint Presentation</vt:lpstr>
      <vt:lpstr>目录</vt:lpstr>
      <vt:lpstr>概述：项目背景</vt:lpstr>
      <vt:lpstr>概述：项目目标</vt:lpstr>
      <vt:lpstr>YUM!社保业务架构</vt:lpstr>
      <vt:lpstr>概述：外围系统</vt:lpstr>
      <vt:lpstr>概述：用户角色</vt:lpstr>
      <vt:lpstr>概述：角色权限架构(共享服务中心)</vt:lpstr>
      <vt:lpstr>概述：角色权限架构（Site Support）</vt:lpstr>
      <vt:lpstr>目录</vt:lpstr>
      <vt:lpstr>目录</vt:lpstr>
      <vt:lpstr>现状一：险种多样</vt:lpstr>
      <vt:lpstr>现状二：社保缴纳地与缴纳机构混乱</vt:lpstr>
      <vt:lpstr>现状三：参保人员身份复杂</vt:lpstr>
      <vt:lpstr>现状四：增减/调基申报时间不统一</vt:lpstr>
      <vt:lpstr>现状五：增减申报对应的入离职时间段不一致</vt:lpstr>
      <vt:lpstr>现状六：增减申报的生效时间各不相同</vt:lpstr>
      <vt:lpstr>现状七：社保缴费周期不一致</vt:lpstr>
      <vt:lpstr>现状八：基数类型众多</vt:lpstr>
      <vt:lpstr>现状九：用户权限管理复杂</vt:lpstr>
      <vt:lpstr>目录</vt:lpstr>
      <vt:lpstr>解决方案：社保政策层级示意图</vt:lpstr>
      <vt:lpstr>解决方案：险种</vt:lpstr>
      <vt:lpstr>解决方案：按社保缴纳地设置福利权限</vt:lpstr>
      <vt:lpstr>解决方案：按员工设置福利缴纳地权限</vt:lpstr>
      <vt:lpstr>解决方案：社保局/公积金中心</vt:lpstr>
      <vt:lpstr>解决方案：社保缴纳地对应社保局/公积金中心</vt:lpstr>
      <vt:lpstr>解决方案：增减申报政策</vt:lpstr>
      <vt:lpstr>解决方案：调基申报政策</vt:lpstr>
      <vt:lpstr>解决方案：社保规则类型</vt:lpstr>
      <vt:lpstr>解决方案：社保参数层级示意图</vt:lpstr>
      <vt:lpstr>解决方案：社保福利参数</vt:lpstr>
      <vt:lpstr>解决方案：不规则计费设置</vt:lpstr>
      <vt:lpstr>目录</vt:lpstr>
      <vt:lpstr>目录</vt:lpstr>
      <vt:lpstr>现状一：不同类型员工的社保管理</vt:lpstr>
      <vt:lpstr>现状二：人员异动对社保的影响</vt:lpstr>
      <vt:lpstr>现状三：社保福利参数变更对员工社保数据的影响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2024-09-04T07:56:11.206</cp:lastPrinted>
  <dcterms:created xsi:type="dcterms:W3CDTF">2024-09-03T23:56:11Z</dcterms:created>
  <dcterms:modified xsi:type="dcterms:W3CDTF">2024-09-03T23:56:14Z</dcterms:modified>
</cp:coreProperties>
</file>