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70E86-4CCC-40A0-8316-68D1CB666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9CC93-52EF-4F36-990F-26E758BA5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CE23F-B6A8-4E5D-8D0C-D4BA0208D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3BC6A5-6EAF-4558-9552-954DA455E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AE4C6C-AC22-4E2D-9AAF-365433DA9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BF10D1-A715-4525-B99E-1E0B61506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783547-AFA6-43C3-92D9-3CD1C9659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A6E0C-A430-448B-8E19-DD29788D1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01BC1-B4B8-42E4-B1DB-AE9F56F59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98DC2-95A5-45C0-AD69-512B454E1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00D59-1D24-4C1B-967E-186CAFEB5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6116515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2024国内移动应用出海白皮书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2024年国内移动应用出海市场概述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2024年国内移动应用出海面临的挑战与机遇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成功出海的移动应用案例分析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国内移动应用出海的策略建议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未来展望与趋势分析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政策支持与推动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国家对于移动应用出海给予了政策上的支持和鼓励，为企业提供了良好的发展环境。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移动互联网的快速发展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随着智能手机的普及和移动互联网技术的不断提升，国内移动应用市场呈现出蓬勃发展的态势。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出海成为移动应用的重要发展方向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随着国内市场的竞争加剧，越来越多的国内移动应用开始将目光投向海外市场，寻求更广阔的发展空间。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梳理国内移动应用出海的发展历程和现状。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探讨出海应用的发展趋势和未来展望。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分析出海应用所面临的机遇和挑战。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为国内移动应用出海提供参考和借鉴，促进产业的健康发展。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26" b="18026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本白皮书主要关注国内移动应用的出海情况，重点分析出海应用的市场规模、用户规模、主要产品类型、竞争格局、商业模式等方面的数据和信息。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综合运用文献资料、市场调研、案例分析等多种研究方法，对移动应用出海的相关数据和信息进行深入分析和解读，以期为相关企业和从业人员提供有价值的参考和借鉴。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2024年国内移动应用出海市场概述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随着国内移动应用市场的饱和，越来越多的企业开始将目光投向海外市场，寻求新的增长点。据统计，2024年国内移动应用出海市场规模已经突破了100亿美元，相较于前一年增长了约20%。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在未来的几年中，随着全球移动互联网的普及和深入，以及国内移动应用开发技术的不断创新和进步，预计国内移动应用出海市场规模将继续保持高速增长。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移动应用出海的主要区域包括北美、欧洲、东南亚、印度等地区。其中，北美和欧洲市场相对成熟，用户付费意愿较高，是国内移动应用出海的主要目标市场。东南亚和印度市场则因为人口基数大，移动互联网用户增长迅速，成为国内移动应用出海的热点区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主要出海区域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根据统计数据，2024年国内移动应用出海市场份额中，游戏类应用占据了最大的份额，约为40%；其次为工具类应用，占据了约30%的市场份额；社交类和电商类应用分别占据了约20%的市场份额。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主要出海区域和市场份额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国内移动应用出海的用户行为主要表现在以下几个方面：首先是寻找优质的应用和服务；其次是追求良好的用户体验；再次是愿意为高品质的应用付费；最后是注重隐私和数据安全。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行为分析，国内移动应用出海的需求主要包括以下几个方面：首先是提高应用的品质和用户体验；其次是拓展海外市场和用户群体；再次是满足海外用户的需求和习惯；最后是遵守当地的法律法规和政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用户行为和需求分析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2024年国内移动应用出海面临的挑战与机遇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341" r="4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22" b="105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政策法规与合规性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政策法规限制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各国对移动应用市场的政策法规各不相同，国内移动应用出海需了解目标市场的法律法规，确保合规运营。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随着用户对数据安全和隐私保护的关注度提高，移动应用需加强数据安全措施，确保用户数据安全。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知识产权保护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移动应用可能涉及知识产权问题，出海企业需了解目标市场的知识产权法律法规，避免侵权纠纷。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国内移动应用出海面临国际竞争对手的激烈竞争，需提升自身产品和服务质量以脱颖而出。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不同国家和地区的市场需求、文化背景和用户习惯存在差异，移动应用需根据目标市场调整策略。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国际市场环境变化可能导致目标市场需求波动，出海企业需密切关注市场动态，灵活应对。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竞争格局与市场环境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https://d.book118.com/447161165155006030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2024-09-02T16:00:29.379</cp:lastPrinted>
  <dcterms:created xsi:type="dcterms:W3CDTF">2024-09-02T08:00:29Z</dcterms:created>
  <dcterms:modified xsi:type="dcterms:W3CDTF">2024-09-02T08:00:31Z</dcterms:modified>
</cp:coreProperties>
</file>