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0BF56-C766-4E84-BB17-683E80390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51D431-6468-47DA-89C1-4F0ABB41E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0AAFB-7398-4568-9C40-BD48292E8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508F76-B84B-4927-9A35-C168D5BD9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BFBF0A-FCC4-459B-9A31-EFB3F65D7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0440AC-E334-4F3E-9C03-5B3D2E465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BC4E2F-C6FD-41B4-AE49-E657226AF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28FC7B-242F-4948-9B1F-DE1C86759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11978F-62F4-401E-A849-C641BED38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F2D070-21EF-462B-8CD4-8A19DCFBA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A2AC1-6028-4FD7-8B5A-DF3D08380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6200403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思政课是落实立德树人根本任务的关键课程》\n## 1.思政课的重要性和意义\n### 1.1思政课在培养德智体美劳全面发展人才中的核心作用\n### 1.2思政课对提高学生综合素质的关键作用\n### 1.3思政课在塑造正确价值观中的重要引导作用\n## 2.思政课的教学方法和创新\n### 2.1运用现代教育技术提高思政课教学效果\n### 2.2结合实践教学，增强思政课的实效性\n### 2.3鼓励教师创新教学方法，提高思政课的吸引力\n## 3.思政课的课程设置和体系建设\n### 3.1构建以社会主义核心价值观为核心的思政课程体系\n### 3.2优化思政课课程设置，满足不同学生需求\n### 3.3加强思政课教材建设，提高教学质量\n## 4.思政课教师队伍的建设\n### 4.1提高思政课教师的政治素养和业务能力\n### 4.2加强思政课教师的培训和激励机制\n### 4.3建立思政课教师与其他学科教师的协同机制\n## 5.思政课在实践中的应用和拓展\n### 5.1将思政课理论知识与实践相结合，提高学生实践能力\n### 5.2利用社会资源，拓展思政课的实践教学领域\n### 5.3通过志愿服务等形式，深化学生对思政课理论的理解和实践应用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4800"/>
              <a:t>《思政课是落实立德树人根本任务的关键课程》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思政课的重要性和意义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6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思政课是培养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德智体美劳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全面发展人才的关键课程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德：培养学生的道德品质，树立正确的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价值观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人生观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智：培养学生的科学素养，提高学生的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思维能力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创新能力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美：培养学生的审美情趣，提高学生的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审美能力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人文素养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劳：培养学生的劳动观念，提高学生的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实践能力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团队协作能力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思政课为学生提供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世界观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人生观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价值观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的教育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帮助学生认识世界，了解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社会规律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人生意义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培养学生的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公民意识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社会责任感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道德品质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人生追求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思政课在培养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中国特色社会主义事业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接班人中的重要作用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培养学生的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爱国情怀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民族自豪感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培养学生的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创新意识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实践能力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培养学生的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国际视野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全球竞争力</a:t>
            </a:r>
            <a:endParaRPr/>
          </a:p>
        </p:txBody>
      </p: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思政课在培养德智体美劳全面发展人才中的核心作用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0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思政课提高学生的思想素质和道德品质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正确价值观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人生观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道德品质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公民意识</a:t>
                </a:r>
                <a:endParaRPr/>
              </a:p>
            </p:txBody>
          </p:sp>
          <p:pic>
            <p:nvPicPr>
              <p:cNvPr id="1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思政课提高学生的人文素养和科学素养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审美能力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人文情怀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科学思维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创新能力</a:t>
                </a:r>
                <a:endParaRPr/>
              </a:p>
            </p:txBody>
          </p:sp>
          <p:pic>
            <p:nvPicPr>
              <p:cNvPr id="18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思政课提高学生的实践能力和团队协作能力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劳动观念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团队协作能力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沟通能力</a:t>
                </a:r>
                <a:endParaRPr/>
              </a:p>
            </p:txBody>
          </p:sp>
          <p:pic>
            <p:nvPicPr>
              <p:cNvPr id="19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思政课对提高学生综合素质的关键作用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198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199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思政课引导学生树立正确的世界观、人生观和价值观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帮助学生认识世界，了解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社会规律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人生意义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公民意识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社会责任感</a:t>
                </a:r>
                <a:endParaRPr/>
              </a:p>
            </p:txBody>
          </p:sp>
          <p:sp>
            <p:nvSpPr>
              <p:cNvPr id="201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02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03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思政课引导学生培养爱国主义、集体主义和社会主义价值观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爱国情怀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民族自豪感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创新意识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实践能力</a:t>
                </a:r>
                <a:endParaRPr/>
              </a:p>
            </p:txBody>
          </p:sp>
          <p:sp>
            <p:nvSpPr>
              <p:cNvPr id="205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06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07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思政课引导学生树立正确的人生观和价值观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道德品质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人生追求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诚信意识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遵纪守法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观念</a:t>
                </a:r>
                <a:endParaRPr/>
              </a:p>
            </p:txBody>
          </p:sp>
          <p:sp>
            <p:nvSpPr>
              <p:cNvPr id="209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思政课在塑造正确价值观中的重要引导作用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3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思政课的教学方法和创新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1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1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利用多媒体技术丰富思政课教学手段</a:t>
                </a:r>
                <a:endParaRPr/>
              </a:p>
            </p:txBody>
          </p:sp>
          <p:sp>
            <p:nvSpPr>
              <p:cNvPr id="21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制作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教学课件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，拓宽学生视野</a:t>
                </a:r>
                <a:endParaRPr/>
              </a:p>
            </p:txBody>
          </p:sp>
        </p:grpSp>
        <p:grpSp>
          <p:nvGrpSpPr>
            <p:cNvPr id="22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2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利用网络平台提高思政课教学效果</a:t>
                </a:r>
                <a:endParaRPr/>
              </a:p>
            </p:txBody>
          </p:sp>
          <p:sp>
            <p:nvSpPr>
              <p:cNvPr id="22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在线讨论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，提高学生参与度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远程教学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，扩大教学覆盖面</a:t>
                </a:r>
                <a:endParaRPr/>
              </a:p>
            </p:txBody>
          </p:sp>
        </p:grpSp>
        <p:grpSp>
          <p:nvGrpSpPr>
            <p:cNvPr id="22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2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利用大数据分析思政课教学效果</a:t>
                </a:r>
                <a:endParaRPr/>
              </a:p>
            </p:txBody>
          </p:sp>
          <p:sp>
            <p:nvSpPr>
              <p:cNvPr id="22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学生反馈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，优化教学方法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教学数据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，提高教学质量</a:t>
                </a:r>
                <a:endParaRPr/>
              </a:p>
            </p:txBody>
          </p:sp>
        </p:grpSp>
      </p:grpSp>
      <p:pic>
        <p:nvPicPr>
          <p:cNvPr id="22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运用现代教育技术提高思政课教学效果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2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开展社会调查，提高学生实践能力</a:t>
                </a:r>
                <a:endParaRPr/>
              </a:p>
            </p:txBody>
          </p:sp>
          <p:sp>
            <p:nvSpPr>
              <p:cNvPr id="23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组织学生进行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实地考察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，了解社会现状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撰写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调查报告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，提高学生分析能力</a:t>
                </a:r>
                <a:endParaRPr/>
              </a:p>
            </p:txBody>
          </p:sp>
        </p:grpSp>
        <p:grpSp>
          <p:nvGrpSpPr>
            <p:cNvPr id="23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开展志愿服务，提高学生社会责任感</a:t>
                </a:r>
                <a:endParaRPr/>
              </a:p>
            </p:txBody>
          </p:sp>
          <p:sp>
            <p:nvSpPr>
              <p:cNvPr id="23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组织学生参与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公益活动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，培养爱心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服务意识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团队协作能力</a:t>
                </a:r>
                <a:endParaRPr/>
              </a:p>
            </p:txBody>
          </p:sp>
        </p:grpSp>
        <p:grpSp>
          <p:nvGrpSpPr>
            <p:cNvPr id="24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4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开展实践体验，提高学生道德品质</a:t>
                </a:r>
                <a:endParaRPr/>
              </a:p>
            </p:txBody>
          </p:sp>
          <p:sp>
            <p:nvSpPr>
              <p:cNvPr id="24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组织学生进行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劳动体验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，培养劳动观念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道德品质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人生追求</a:t>
                </a:r>
                <a:endParaRPr/>
              </a:p>
            </p:txBody>
          </p:sp>
        </p:grpSp>
      </p:grp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结合实践教学，增强思政课的实效性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4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情境模拟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，提高学生参与度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解决问题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的能力和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创新能力</a:t>
                </a:r>
                <a:endParaRPr/>
              </a:p>
            </p:txBody>
          </p:sp>
          <p:sp>
            <p:nvSpPr>
              <p:cNvPr id="2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探索情境教学，提高学生兴趣</a:t>
                </a:r>
                <a:endParaRPr/>
              </a:p>
            </p:txBody>
          </p:sp>
        </p:grpSp>
        <p:grpSp>
          <p:nvGrpSpPr>
            <p:cNvPr id="25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热点问题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，提高学生关注度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独立思考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的能力和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批判性思维</a:t>
                </a:r>
                <a:endParaRPr/>
              </a:p>
            </p:txBody>
          </p:sp>
          <p:sp>
            <p:nvSpPr>
              <p:cNvPr id="25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探索案例分析，提高学生分析能力</a:t>
                </a:r>
                <a:endParaRPr/>
              </a:p>
            </p:txBody>
          </p:sp>
        </p:grpSp>
        <p:grpSp>
          <p:nvGrpSpPr>
            <p:cNvPr id="25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5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小组讨论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，提高学生沟通能力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的能力和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自主学习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能力</a:t>
                </a:r>
                <a:endParaRPr/>
              </a:p>
            </p:txBody>
          </p:sp>
          <p:sp>
            <p:nvSpPr>
              <p:cNvPr id="25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探索互动教学，提高学生参与度</a:t>
                </a:r>
                <a:endParaRPr/>
              </a:p>
            </p:txBody>
          </p:sp>
        </p:grpSp>
      </p:grpSp>
      <p:pic>
        <p:nvPicPr>
          <p:cNvPr id="25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5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鼓励教师创新教学方法，提高思政课的吸引力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思政课的课程设置和体系建设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确立社会主义核心价值观为核心内容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爱国情怀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民族自豪感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创新意识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实践能力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设计课程体系，实现全员、全程、全方位育人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必修课：培养学生的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基本素质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道德品质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选修课：培养学生的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兴趣爱好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特长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融入中华优秀传统文化和革命文化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文化自信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民族自豪感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历史责任感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担当精神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构建以社会主义核心价值观为核心的思政课程体系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https://d.book118.com/447162004033006045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《思政课是落实立德树人根本任务的关键课程》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2024-09-19T21:42:53.559</cp:lastPrinted>
  <dcterms:created xsi:type="dcterms:W3CDTF">2024-09-19T13:42:53Z</dcterms:created>
  <dcterms:modified xsi:type="dcterms:W3CDTF">2024-09-19T13:42:55Z</dcterms:modified>
</cp:coreProperties>
</file>