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50.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B9E901-A2A1-4CCE-B747-B6386620D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44572-5B05-4520-AAF9-AFC9263AD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0080C9-DADD-472D-950E-CDF421375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58ED7B-C515-4F76-8152-2FC73EF31D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B9A717-1F3A-4B85-9EE4-2E6B711BB1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EF0BCD-B25B-4359-BC51-948E2E95A0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2886BE-4A3C-476B-B0BF-2EAD6BBDAD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2BAA77-2B32-40C9-93C2-091195C074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99CB12-E319-4789-83F1-C57965FC8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DCC5D-DF80-460F-977B-E5B560CE6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3BCA09-549D-427C-8162-0709E6D7D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58.xml" /><Relationship Id="rId11" Type="http://schemas.openxmlformats.org/officeDocument/2006/relationships/tags" Target="../tags/tag259.xml" /><Relationship Id="rId2" Type="http://schemas.openxmlformats.org/officeDocument/2006/relationships/themeOverride" Target="../theme/themeOverride2.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image" Target="../media/image3.png" /><Relationship Id="rId9" Type="http://schemas.openxmlformats.org/officeDocument/2006/relationships/image" Target="../media/image4.sv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5.png" /><Relationship Id="rId7" Type="http://schemas.openxmlformats.org/officeDocument/2006/relationships/tags" Target="../tags/tag26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image" Target="../media/image5.png" /><Relationship Id="rId7" Type="http://schemas.openxmlformats.org/officeDocument/2006/relationships/tags" Target="../tags/tag2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image" Target="../media/image5.png" /><Relationship Id="rId7" Type="http://schemas.openxmlformats.org/officeDocument/2006/relationships/tags" Target="../tags/tag26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5.png" /><Relationship Id="rId7"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5.png" /><Relationship Id="rId7" Type="http://schemas.openxmlformats.org/officeDocument/2006/relationships/tags" Target="../tags/tag2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79.xml" /><Relationship Id="rId11" Type="http://schemas.openxmlformats.org/officeDocument/2006/relationships/tags" Target="../tags/tag280.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tags" Target="../tags/tag278.xml" /><Relationship Id="rId8" Type="http://schemas.openxmlformats.org/officeDocument/2006/relationships/image" Target="../media/image3.png" /><Relationship Id="rId9" Type="http://schemas.openxmlformats.org/officeDocument/2006/relationships/image" Target="../media/image4.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5.png" /><Relationship Id="rId7" Type="http://schemas.openxmlformats.org/officeDocument/2006/relationships/tags" Target="../tags/tag28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image" Target="../media/image5.png" /><Relationship Id="rId7" Type="http://schemas.openxmlformats.org/officeDocument/2006/relationships/tags" Target="../tags/tag28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image" Target="../media/image5.png" /><Relationship Id="rId7" Type="http://schemas.openxmlformats.org/officeDocument/2006/relationships/tags" Target="../tags/tag28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4.xml" /><Relationship Id="rId11" Type="http://schemas.openxmlformats.org/officeDocument/2006/relationships/tags" Target="../tags/tag295.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image" Target="../media/image3.png" /><Relationship Id="rId9" Type="http://schemas.openxmlformats.org/officeDocument/2006/relationships/image" Target="../media/image4.sv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5.png" /><Relationship Id="rId7" Type="http://schemas.openxmlformats.org/officeDocument/2006/relationships/tags" Target="../tags/tag29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5.png" /><Relationship Id="rId7" Type="http://schemas.openxmlformats.org/officeDocument/2006/relationships/tags" Target="../tags/tag30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5.png" /><Relationship Id="rId7" Type="http://schemas.openxmlformats.org/officeDocument/2006/relationships/tags" Target="../tags/tag30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9.xml" /><Relationship Id="rId11" Type="http://schemas.openxmlformats.org/officeDocument/2006/relationships/tags" Target="../tags/tag310.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5.xml" /><Relationship Id="rId11" Type="http://schemas.openxmlformats.org/officeDocument/2006/relationships/tags" Target="../tags/tag316.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tags" Target="../tags/tag313.xml" /><Relationship Id="rId7" Type="http://schemas.openxmlformats.org/officeDocument/2006/relationships/tags" Target="../tags/tag314.xml" /><Relationship Id="rId8" Type="http://schemas.openxmlformats.org/officeDocument/2006/relationships/image" Target="../media/image3.png" /><Relationship Id="rId9" Type="http://schemas.openxmlformats.org/officeDocument/2006/relationships/image" Target="../media/image4.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5.png" /><Relationship Id="rId7" Type="http://schemas.openxmlformats.org/officeDocument/2006/relationships/tags" Target="../tags/tag31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4.xml" /><Relationship Id="rId11" Type="http://schemas.openxmlformats.org/officeDocument/2006/relationships/tags" Target="../tags/tag325.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image" Target="../media/image3.png" /><Relationship Id="rId9" Type="http://schemas.openxmlformats.org/officeDocument/2006/relationships/image" Target="../media/image4.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image" Target="../media/image5.png" /><Relationship Id="rId7" Type="http://schemas.openxmlformats.org/officeDocument/2006/relationships/tags" Target="../tags/tag32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3.xml" /><Relationship Id="rId11" Type="http://schemas.openxmlformats.org/officeDocument/2006/relationships/tags" Target="../tags/tag33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 Id="rId7" Type="http://schemas.openxmlformats.org/officeDocument/2006/relationships/tags" Target="../tags/tag332.xml" /><Relationship Id="rId8" Type="http://schemas.openxmlformats.org/officeDocument/2006/relationships/image" Target="../media/image3.png" /><Relationship Id="rId9" Type="http://schemas.openxmlformats.org/officeDocument/2006/relationships/image" Target="../media/image4.sv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9.xml" /><Relationship Id="rId11" Type="http://schemas.openxmlformats.org/officeDocument/2006/relationships/tags" Target="../tags/tag340.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tags" Target="../tags/tag337.xml" /><Relationship Id="rId7" Type="http://schemas.openxmlformats.org/officeDocument/2006/relationships/tags" Target="../tags/tag338.xml" /><Relationship Id="rId8" Type="http://schemas.openxmlformats.org/officeDocument/2006/relationships/image" Target="../media/image3.png" /><Relationship Id="rId9" Type="http://schemas.openxmlformats.org/officeDocument/2006/relationships/image" Target="../media/image4.sv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5.png" /><Relationship Id="rId7" Type="http://schemas.openxmlformats.org/officeDocument/2006/relationships/tags" Target="../tags/tag34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8.xml" /><Relationship Id="rId11" Type="http://schemas.openxmlformats.org/officeDocument/2006/relationships/tags" Target="../tags/tag349.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tags" Target="../tags/tag346.xml" /><Relationship Id="rId7" Type="http://schemas.openxmlformats.org/officeDocument/2006/relationships/tags" Target="../tags/tag347.xml" /><Relationship Id="rId8" Type="http://schemas.openxmlformats.org/officeDocument/2006/relationships/image" Target="../media/image3.png" /><Relationship Id="rId9" Type="http://schemas.openxmlformats.org/officeDocument/2006/relationships/image" Target="../media/image4.sv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6212405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中国主要森林生态系统碳储量和碳收支评估</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中国是一个森林资源丰富的国家，其森林生态系统多样，包括温带落叶林、亚热带常绿阔叶林、热带雨林等多个类型。这些森林不仅为人类提供了丰富的物质资源，如木材和林产品，同时还承担着重要的生态功能，如碳储存和气候调节。因此，对中国主要森林生态系统的碳储量和碳收支进行评估，对了解我国森林生态系统的生态价值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近年来，中国主要森林生态系统的碳储量和碳收支评估逐渐受到。相关研究主要集中在森林生态系统的碳储量计算、碳循环过程、以及碳收支模型构建等方面。这些研究采用的方法主要包括遥感技术、地面观测、模型模拟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研究方法：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数据来源：研究数据主要来源于中国的森林资源清查数据、气象数据、土壤数据等。其中，森林资源清查数据包括森林面积、树种组成、树高、胸径等；气象数据包括气温、降雨量、太阳辐射等；土壤数据包括土壤类型、有机质含量、pH值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测量方法：研究中采用了地面观测和遥感技术相结合的方式，对森林生态系统的碳储量和碳循环过程进行观测和估算。地面观测主要包括对森林生物量、凋落物量、土壤有机质等参数的测定；遥感技术则主要用于获取森林生态系统的空间信息和动态变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数据处理：数据处理主要包括数据清洗、统计分析和模型构建等。研究中采用了多种统计分析方法，如方差分析、相关分析、回归分析等，以揭示各因素对森林生态系统碳储量和碳循环的影响。同时，还利用模型构建方法，如碳收支模型、生态系统模型等，对森林生态系统的未来发展趋势进行预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3、数据处理：数据处理主要包括数据清洗、统计分析和模型构建等</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3、数据处理：数据处理主要包括数据清洗、统计分析和模型构建等</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中国主要森林生态系统碳储量的分布：研究结果表明，中国主要森林生态系统的碳储量分布不均，其中东北林区、西南林区以及东南林区的碳储量较高。这主要是由于这些林区的森林面积较大，树种丰富，植被覆盖度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3、数据处理：数据处理主要包括数据清洗、统计分析和模型构建等</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变化趋势：研究结果还表明，中国主要森林生态系统的碳储量呈现出明显的变化趋势。其中，近几十年来，由于人类活动和气候变化的影响，森林生态系统的碳储量有所减少。特别是在一些采伐频繁、管理不善的林区，碳储量的减少更为明显。</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3、数据处理：数据处理主要包括数据清洗、统计分析和模型构建等</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碳收支评估：研究结果显示，中国主要森林生态系统的碳收支状况处于一个相对平衡的状态。虽然由于人类活动和气候变化的影响，森林生态系统的碳储量有所减少，但这些减少的碳元素并未全部以二氧化碳的形式释放到大气中，而是部分被林木生长所吸收。因此，整体上，中国主要森林生态系统的碳收支仍处于一个相对稳定的水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3、中国主要森林生态系统的碳收支状况处于一个相对平衡的状态。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3、中国主要森林生态系统的碳收支状况处于一个相对平衡的状态。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1、加强森林资源保护和管理，减少人类活动对森林生态系统的干扰和破坏。</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2、积极推进森林碳汇项目，提高森林生态系统的固碳能力，减缓气候变化带来的影响。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3、中国主要森林生态系统的碳收支状况处于一个相对平衡的状态。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3、深化对森林生态系统碳储量和碳收支的研究，为我国林业生态环境政策的制定提供科学依据。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3、中国主要森林生态系统的碳收支状况处于一个相对平衡的状态。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4、培养和引进高素质的科研人才，加强科研队伍的建设，提高我国在森林生态系统碳管理领域的国际竞争力。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中国拥有广阔的森林资源，这些森林在维持生态系统平衡和减缓气候变化中起着重要作用。本次演示旨在研究中国森林生态系统中植物碳储量和碳密度的分布规律、影响因素和变化趋势，为保护和利用森林资源提供科学依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研究方法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研究采用了多种数据来源，包括遥感数据、地理信息系统数据、森林资源清查数据等。我们采用统计分析方法对数据进行处理和分析，计算出不同类型森林的植物碳储量和碳密度。同时，我们还与相关部门合作，收集了大量的实地调研数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结果与讨论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1、分布规律</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1、分布规律</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中国森林生态系统中植物碳储量和碳密度呈现出明显的地域差异。总体上，南部和东南部地区的碳储量和碳密度较高，而北部和西北部地区的碳储量和碳密度较低。这主要是由于气候、地理和植被类型等多种因素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2、影响因素</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https://d.book118.com/447162124056006042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25</Slides>
  <Notes>24</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25</vt:i4>
      </vt:variant>
    </vt:vector>
  </HeadingPairs>
  <TitlesOfParts>
    <vt:vector baseType="lpstr" size="32">
      <vt:lpstr>Arial</vt:lpstr>
      <vt:lpstr>Calibri</vt:lpstr>
      <vt:lpstr>微软雅黑</vt:lpstr>
      <vt:lpstr>汉仪旗黑-85S</vt:lpstr>
      <vt:lpstr>仿宋</vt:lpstr>
      <vt:lpstr>Calibri Light</vt:lpstr>
      <vt:lpstr>Office Theme</vt:lpstr>
      <vt:lpstr>PowerPoint Presentation</vt:lpstr>
      <vt:lpstr>PowerPoint Presentation</vt:lpstr>
      <vt:lpstr>基本内容</vt:lpstr>
      <vt:lpstr>基本内容</vt:lpstr>
      <vt:lpstr>基本内容</vt:lpstr>
      <vt:lpstr>基本内容</vt:lpstr>
      <vt:lpstr>基本内容</vt:lpstr>
      <vt:lpstr>PowerPoint Presentation</vt:lpstr>
      <vt:lpstr>3、数据处理：数据处理主要包括数据清洗、统计分析和模型构建等</vt:lpstr>
      <vt:lpstr>3、数据处理：数据处理主要包括数据清洗、统计分析和模型构建等</vt:lpstr>
      <vt:lpstr>3、数据处理：数据处理主要包括数据清洗、统计分析和模型构建等</vt:lpstr>
      <vt:lpstr>PowerPoint Presentation</vt:lpstr>
      <vt:lpstr>3、中国主要森林生态系统的碳收支状况处于一个相对平衡的状态。</vt:lpstr>
      <vt:lpstr>3、中国主要森林生态系统的碳收支状况处于一个相对平衡的状态。</vt:lpstr>
      <vt:lpstr>3、中国主要森林生态系统的碳收支状况处于一个相对平衡的状态。</vt:lpstr>
      <vt:lpstr>PowerPoint Presentation</vt:lpstr>
      <vt:lpstr>PowerPoint Presentation</vt:lpstr>
      <vt:lpstr>基本内容</vt:lpstr>
      <vt:lpstr>PowerPoint Presentation</vt:lpstr>
      <vt:lpstr>研究方法</vt:lpstr>
      <vt:lpstr>PowerPoint Presentation</vt:lpstr>
      <vt:lpstr>PowerPoint Presentation</vt:lpstr>
      <vt:lpstr>1、分布规律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2024-09-15T16:10:52.875</cp:lastPrinted>
  <dcterms:created xsi:type="dcterms:W3CDTF">2024-09-15T08:10:52Z</dcterms:created>
  <dcterms:modified xsi:type="dcterms:W3CDTF">2024-09-15T08:11:00Z</dcterms:modified>
</cp:coreProperties>
</file>