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75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62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61D41-204E-47CA-A1B8-100C00B71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D7C75-F8D7-4010-A020-632D22F33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405A4-6EED-4A81-939A-E30A6350E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831330-6317-4417-B505-1D0C00764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9AFF4C-C9C2-4C9D-9374-887B66985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C37230-EEBE-4180-93F1-F44234642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FCAA4B-1015-4A3A-BE7F-A46867170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D9C4BD-2458-4215-BCF8-36CA1A041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BD05E5-6F41-472E-83CE-DB3A1DADD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93254E-EC9D-4A21-9482-77C5834E3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6621F-3D6D-4CDD-ADB7-13B434702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743" r:id="rId2"/>
    <p:sldLayoutId id="2147485744" r:id="rId3"/>
    <p:sldLayoutId id="2147485745" r:id="rId4"/>
    <p:sldLayoutId id="2147485746" r:id="rId5"/>
    <p:sldLayoutId id="2147485747" r:id="rId6"/>
    <p:sldLayoutId id="2147485748" r:id="rId7"/>
    <p:sldLayoutId id="2147485749" r:id="rId8"/>
    <p:sldLayoutId id="2147485750" r:id="rId9"/>
    <p:sldLayoutId id="2147485751" r:id="rId10"/>
    <p:sldLayoutId id="214748575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6414610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高考传记阅读教学设计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教学目标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教学内容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教学过程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教学评价与反馈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897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7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902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了解高考传记阅读中涉及的文化背景和历史背景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理解高考传记阅读中的重要概念和理论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掌握高考传记阅读的基本知识和技巧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熟悉高考传记阅读中常见的题型和解题方法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907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培养学生的阅读理解能力，能够准确把握传记文本的主题和思想内涵。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提高学生的信息筛选和整合能力，能够从传记文本中获取有价值的信息并进行归纳总结。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增强学生的批判性思维和创造性思维能力，能够对传记文本进行深入分析和评价。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训练学生的口头表达和书面表达能力，能够清晰地表达自己的观点和感受。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https://d.book118.com/447164146103006044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高考传记阅读教学设计</vt:lpstr>
      <vt:lpstr>目录</vt:lpstr>
      <vt:lpstr>添加章节标题</vt:lpstr>
      <vt:lpstr>教学目标</vt:lpstr>
      <vt:lpstr>知识目标</vt:lpstr>
      <vt:lpstr>能力目标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2024-09-18T23:18:19.949</cp:lastPrinted>
  <dcterms:created xsi:type="dcterms:W3CDTF">2024-09-18T15:18:19Z</dcterms:created>
  <dcterms:modified xsi:type="dcterms:W3CDTF">2024-09-18T15:18:22Z</dcterms:modified>
</cp:coreProperties>
</file>