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x" ContentType="application/vnd.openxmlformats-officedocument.wordprocessingml.document"/>
  <Default Extension="png" ContentType="image/png"/>
  <Default Extension="emf" ContentType="image/x-emf"/>
  <Default Extension="wdp" ContentType="image/vnd.ms-photo"/>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9"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255.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6.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9.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10.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11.emf" /><Relationship Id="rId2" Type="http://schemas.openxmlformats.org/officeDocument/2006/relationships/image" Target="../media/image12.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16.emf"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77.xml" /><Relationship Id="rId2" Type="http://schemas.openxmlformats.org/officeDocument/2006/relationships/tags" Target="../tags/tag78.xml" /><Relationship Id="rId3" Type="http://schemas.openxmlformats.org/officeDocument/2006/relationships/tags" Target="../tags/tag79.xml" /><Relationship Id="rId4" Type="http://schemas.openxmlformats.org/officeDocument/2006/relationships/tags" Target="../tags/tag80.xml" /><Relationship Id="rId5"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1.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4.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7.xml" /><Relationship Id="rId2" Type="http://schemas.openxmlformats.org/officeDocument/2006/relationships/tags" Target="../tags/tag88.xml" /><Relationship Id="rId3"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9.xml"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2.xml"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C560AB82-6BBE-4D1A-AF47-C51ED92BE24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217CE6E9-780E-4849-831A-2709B6998A3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DCEA9F98-E332-49C4-B3A5-9964EB7907D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B13B01E3-0D95-4D2E-B083-2AAF6B4FD053}"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509C748D-9589-48BB-9908-DE0C882FF936}"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7BF04627-0D5D-4576-B640-67930B2596F1}"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413959D6-5EF1-4741-8AE1-B8C44E6468BF}"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5264B32C-88F8-45DF-B928-761A3F0D4B39}"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CAA8D0AC-4378-4DE1-A70F-8C03808FBEE1}"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0F7BAF75-D1F5-4379-B2B6-B1B3208BF0D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27EE1DB-6CB5-46AD-ADA4-6028D35CD08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金榜苑：归纳总结">
    <p:spTree>
      <p:nvGrpSpPr>
        <p:cNvPr id="1" name=""/>
        <p:cNvGrpSpPr/>
        <p:nvPr>
          <p:custDataLst>
            <p:tags r:id="rId1"/>
          </p:custDataLst>
        </p:nvPr>
      </p:nvGrpSpPr>
      <p:grpSpPr>
        <a:xfrm>
          <a:off x="0" y="0"/>
          <a:ext cx="0" cy="0"/>
        </a:xfrm>
      </p:grpSpPr>
      <p:sp>
        <p:nvSpPr>
          <p:cNvPr id="2" name="矩形 1"/>
          <p:cNvSpPr/>
          <p:nvPr userDrawn="1">
            <p:custDataLst>
              <p:tags r:id="rId2"/>
            </p:custDataLst>
          </p:nvPr>
        </p:nvSpPr>
        <p:spPr>
          <a:xfrm>
            <a:off x="0" y="0"/>
            <a:ext cx="12190413" cy="17276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sz="2400"/>
          </a:p>
        </p:txBody>
      </p:sp>
      <p:sp>
        <p:nvSpPr>
          <p:cNvPr id="3" name="任意形状 14"/>
          <p:cNvSpPr/>
          <p:nvPr userDrawn="1">
            <p:custDataLst>
              <p:tags r:id="rId3"/>
            </p:custDataLst>
          </p:nvPr>
        </p:nvSpPr>
        <p:spPr>
          <a:xfrm>
            <a:off x="1" y="1501770"/>
            <a:ext cx="12190412" cy="1501295"/>
          </a:xfrm>
          <a:custGeom>
            <a:gdLst>
              <a:gd name="connsiteX0" fmla="*/ 0 w 12191999"/>
              <a:gd name="connsiteY0" fmla="*/ 0 h 1500947"/>
              <a:gd name="connsiteX1" fmla="*/ 12191999 w 12191999"/>
              <a:gd name="connsiteY1" fmla="*/ 0 h 1500947"/>
              <a:gd name="connsiteX2" fmla="*/ 12191999 w 12191999"/>
              <a:gd name="connsiteY2" fmla="*/ 669131 h 1500947"/>
              <a:gd name="connsiteX3" fmla="*/ 11750290 w 12191999"/>
              <a:gd name="connsiteY3" fmla="*/ 788658 h 1500947"/>
              <a:gd name="connsiteX4" fmla="*/ 6096001 w 12191999"/>
              <a:gd name="connsiteY4" fmla="*/ 1500947 h 1500947"/>
              <a:gd name="connsiteX5" fmla="*/ 441709 w 12191999"/>
              <a:gd name="connsiteY5" fmla="*/ 788658 h 1500947"/>
              <a:gd name="connsiteX6" fmla="*/ 0 w 12191999"/>
              <a:gd name="connsiteY6" fmla="*/ 669130 h 15009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1999" h="1500947">
                <a:moveTo>
                  <a:pt x="0" y="0"/>
                </a:moveTo>
                <a:lnTo>
                  <a:pt x="12191999" y="0"/>
                </a:lnTo>
                <a:lnTo>
                  <a:pt x="12191999" y="669131"/>
                </a:lnTo>
                <a:lnTo>
                  <a:pt x="11750290" y="788658"/>
                </a:lnTo>
                <a:cubicBezTo>
                  <a:pt x="9943031" y="1253646"/>
                  <a:pt x="8048396" y="1500947"/>
                  <a:pt x="6096001" y="1500947"/>
                </a:cubicBezTo>
                <a:cubicBezTo>
                  <a:pt x="4143604" y="1500947"/>
                  <a:pt x="2248969" y="1253646"/>
                  <a:pt x="441709" y="788658"/>
                </a:cubicBezTo>
                <a:lnTo>
                  <a:pt x="0" y="669130"/>
                </a:lnTo>
                <a:close/>
              </a:path>
            </a:pathLst>
          </a:cu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sz="2400"/>
          </a:p>
        </p:txBody>
      </p:sp>
      <p:sp>
        <p:nvSpPr>
          <p:cNvPr id="4" name="任意形状 21"/>
          <p:cNvSpPr/>
          <p:nvPr userDrawn="1">
            <p:custDataLst>
              <p:tags r:id="rId4"/>
            </p:custDataLst>
          </p:nvPr>
        </p:nvSpPr>
        <p:spPr>
          <a:xfrm>
            <a:off x="0" y="0"/>
            <a:ext cx="838090" cy="707886"/>
          </a:xfrm>
          <a:custGeom>
            <a:gdLst>
              <a:gd name="connsiteX0" fmla="*/ 0 w 670093"/>
              <a:gd name="connsiteY0" fmla="*/ 0 h 425685"/>
              <a:gd name="connsiteX1" fmla="*/ 670093 w 670093"/>
              <a:gd name="connsiteY1" fmla="*/ 0 h 425685"/>
              <a:gd name="connsiteX2" fmla="*/ 664674 w 670093"/>
              <a:gd name="connsiteY2" fmla="*/ 53757 h 425685"/>
              <a:gd name="connsiteX3" fmla="*/ 208333 w 670093"/>
              <a:gd name="connsiteY3" fmla="*/ 425685 h 425685"/>
              <a:gd name="connsiteX4" fmla="*/ 27021 w 670093"/>
              <a:gd name="connsiteY4" fmla="*/ 389080 h 425685"/>
              <a:gd name="connsiteX5" fmla="*/ 0 w 670093"/>
              <a:gd name="connsiteY5" fmla="*/ 374413 h 4256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0093" h="425684">
                <a:moveTo>
                  <a:pt x="0" y="0"/>
                </a:moveTo>
                <a:lnTo>
                  <a:pt x="670093" y="0"/>
                </a:lnTo>
                <a:lnTo>
                  <a:pt x="664674" y="53757"/>
                </a:lnTo>
                <a:cubicBezTo>
                  <a:pt x="621239" y="266015"/>
                  <a:pt x="433432" y="425685"/>
                  <a:pt x="208333" y="425685"/>
                </a:cubicBezTo>
                <a:cubicBezTo>
                  <a:pt x="144019" y="425685"/>
                  <a:pt x="82749" y="412651"/>
                  <a:pt x="27021" y="389080"/>
                </a:cubicBezTo>
                <a:lnTo>
                  <a:pt x="0" y="374413"/>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sz="2400"/>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练习">
    <p:spTree>
      <p:nvGrpSpPr>
        <p:cNvPr id="1" name=""/>
        <p:cNvGrpSpPr/>
        <p:nvPr>
          <p:custDataLst>
            <p:tags r:id="rId1"/>
          </p:custDataLst>
        </p:nvPr>
      </p:nvGrpSpPr>
      <p:grpSpPr>
        <a:xfrm>
          <a:off x="0" y="0"/>
          <a:ext cx="0" cy="0"/>
        </a:xfrm>
      </p:grpSpPr>
      <p:sp>
        <p:nvSpPr>
          <p:cNvPr id="6" name="同侧圆角矩形 5"/>
          <p:cNvSpPr/>
          <p:nvPr userDrawn="1">
            <p:custDataLst>
              <p:tags r:id="rId2"/>
            </p:custDataLst>
          </p:nvPr>
        </p:nvSpPr>
        <p:spPr>
          <a:xfrm rot="5400000">
            <a:off x="578742" y="-303318"/>
            <a:ext cx="495047" cy="1652533"/>
          </a:xfrm>
          <a:prstGeom prst="round2SameRect">
            <a:avLst>
              <a:gd name="adj1" fmla="val 50000"/>
              <a:gd name="adj2" fmla="val 0"/>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矩形 3"/>
          <p:cNvSpPr/>
          <p:nvPr userDrawn="1">
            <p:custDataLst>
              <p:tags r:id="rId3"/>
            </p:custDataLst>
          </p:nvPr>
        </p:nvSpPr>
        <p:spPr>
          <a:xfrm>
            <a:off x="89804" y="289757"/>
            <a:ext cx="1415772"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chemeClr val="bg1"/>
                </a:solidFill>
              </a:rPr>
              <a:t>易错辨析</a:t>
            </a:r>
            <a:endParaRPr lang="zh-CN" altLang="en-US" sz="2400" b="1">
              <a:solidFill>
                <a:schemeClr val="bg1"/>
              </a:solidFill>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练习">
    <p:spTree>
      <p:nvGrpSpPr>
        <p:cNvPr id="1" name=""/>
        <p:cNvGrpSpPr/>
        <p:nvPr>
          <p:custDataLst>
            <p:tags r:id="rId1"/>
          </p:custDataLst>
        </p:nvPr>
      </p:nvGrpSpPr>
      <p:grpSpPr>
        <a:xfrm>
          <a:off x="0" y="0"/>
          <a:ext cx="0" cy="0"/>
        </a:xfrm>
      </p:grpSpPr>
      <p:sp>
        <p:nvSpPr>
          <p:cNvPr id="6" name="同侧圆角矩形 5"/>
          <p:cNvSpPr/>
          <p:nvPr userDrawn="1">
            <p:custDataLst>
              <p:tags r:id="rId2"/>
            </p:custDataLst>
          </p:nvPr>
        </p:nvSpPr>
        <p:spPr>
          <a:xfrm rot="5400000">
            <a:off x="578742" y="-303318"/>
            <a:ext cx="495047" cy="1652533"/>
          </a:xfrm>
          <a:prstGeom prst="round2SameRect">
            <a:avLst>
              <a:gd name="adj1" fmla="val 31187"/>
              <a:gd name="adj2" fmla="val 0"/>
            </a:avLst>
          </a:prstGeom>
          <a:solidFill>
            <a:srgbClr val="C898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矩形 3"/>
          <p:cNvSpPr/>
          <p:nvPr userDrawn="1">
            <p:custDataLst>
              <p:tags r:id="rId3"/>
            </p:custDataLst>
          </p:nvPr>
        </p:nvSpPr>
        <p:spPr>
          <a:xfrm>
            <a:off x="115205" y="289757"/>
            <a:ext cx="1415772"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chemeClr val="bg1"/>
                </a:solidFill>
              </a:rPr>
              <a:t>真题演练</a:t>
            </a:r>
            <a:endParaRPr lang="zh-CN" altLang="en-US" sz="2400" b="1">
              <a:solidFill>
                <a:schemeClr val="bg1"/>
              </a:solidFill>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836712"/>
          </a:xfrm>
          <a:prstGeom prst="rect">
            <a:avLst/>
          </a:prstGeom>
          <a:solidFill>
            <a:srgbClr val="383E45"/>
          </a:solidFill>
          <a:ln w="25400" cap="flat" cmpd="sng" algn="ctr">
            <a:no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2192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smtClean="0">
              <a:ln>
                <a:noFill/>
              </a:ln>
              <a:solidFill>
                <a:prstClr val="white"/>
              </a:solidFill>
              <a:effectLst/>
              <a:uLnTx/>
              <a:uFillTx/>
              <a:latin typeface="Arial"/>
              <a:ea typeface="黑体" panose="02010609060101010101" pitchFamily="49" charset="-122"/>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标题幻灯片">
    <p:spTree>
      <p:nvGrpSpPr>
        <p:cNvPr id="1" name=""/>
        <p:cNvGrpSpPr/>
        <p:nvPr>
          <p:custDataLst>
            <p:tags r:id="rId1"/>
          </p:custDataLst>
        </p:nvPr>
      </p:nvGrpSpPr>
      <p:grpSpPr>
        <a:xfrm>
          <a:off x="0" y="0"/>
          <a:ext cx="0" cy="0"/>
        </a:xfrm>
      </p:grpSpPr>
      <p:sp>
        <p:nvSpPr>
          <p:cNvPr id="2" name="圆角矩形 1"/>
          <p:cNvSpPr/>
          <p:nvPr userDrawn="1">
            <p:custDataLst>
              <p:tags r:id="rId2"/>
            </p:custDataLst>
          </p:nvPr>
        </p:nvSpPr>
        <p:spPr>
          <a:xfrm>
            <a:off x="0" y="0"/>
            <a:ext cx="12192001" cy="6858000"/>
          </a:xfrm>
          <a:prstGeom prst="roundRect">
            <a:avLst>
              <a:gd name="adj" fmla="val 0"/>
            </a:avLst>
          </a:prstGeom>
          <a:pattFill prst="smGrid">
            <a:fgClr>
              <a:schemeClr val="bg1">
                <a:lumMod val="95000"/>
              </a:schemeClr>
            </a:fgClr>
            <a:bgClr>
              <a:schemeClr val="bg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sz="2400"/>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custDataLst>
            <p:tags r:id="rId1"/>
          </p:custDataLst>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94.xml" /><Relationship Id="rId11" Type="http://schemas.openxmlformats.org/officeDocument/2006/relationships/image" Target="file:///D:\qq&#25991;&#20214;\712321467\Image\C2C\Image2\%7b75232B38-A165-1FB7-499C-2E1C792CACB5%7d.png" TargetMode="External" /><Relationship Id="rId12" Type="http://schemas.openxmlformats.org/officeDocument/2006/relationships/image" Target="../media/image1.png" /><Relationship Id="rId13" Type="http://schemas.openxmlformats.org/officeDocument/2006/relationships/tags" Target="../tags/tag95.xml" /><Relationship Id="rId14" Type="http://schemas.openxmlformats.org/officeDocument/2006/relationships/image" Target="../media/image2.png"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4"/>
          <a:stretch>
            <a:fillRect/>
          </a:stretch>
        </a:blipFill>
        <a:effectLst/>
      </p:bgPr>
    </p:bg>
    <p:spTree>
      <p:nvGrpSpPr>
        <p:cNvPr id="1" name=""/>
        <p:cNvGrpSpPr/>
        <p:nvPr>
          <p:custDataLst>
            <p:tags r:id="rId10"/>
          </p:custDataLst>
        </p:nvPr>
      </p:nvGrpSpPr>
      <p:grpSpPr>
        <a:xfrm>
          <a:off x="0" y="0"/>
          <a:ext cx="0" cy="0"/>
        </a:xfrm>
      </p:grpSpPr>
      <p:pic>
        <p:nvPicPr>
          <p:cNvPr id="2" name="图片 1073743875" descr="学科网 zxxk.com"/>
          <p:cNvPicPr>
            <a:picLocks noChangeAspect="1"/>
          </p:cNvPicPr>
          <p:nvPr>
            <p:custDataLst>
              <p:tags r:id="rId13"/>
            </p:custDataLst>
          </p:nvPr>
        </p:nvPicPr>
        <p:blipFill>
          <a:blip r:embed="rId12" r:link="rId11"/>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image" Target="../media/image3.png" /><Relationship Id="rId7" Type="http://schemas.microsoft.com/office/2007/relationships/hdphoto" Target="../media/image4.wdp" /><Relationship Id="rId8" Type="http://schemas.openxmlformats.org/officeDocument/2006/relationships/tags" Target="../tags/tag103.xml" /><Relationship Id="rId9" Type="http://schemas.openxmlformats.org/officeDocument/2006/relationships/tags" Target="../tags/tag10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12.xml" /><Relationship Id="rId11" Type="http://schemas.openxmlformats.org/officeDocument/2006/relationships/tags" Target="../tags/tag113.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image" Target="../media/image5.png" /><Relationship Id="rId6" Type="http://schemas.openxmlformats.org/officeDocument/2006/relationships/tags" Target="../tags/tag108.xml" /><Relationship Id="rId7" Type="http://schemas.openxmlformats.org/officeDocument/2006/relationships/tags" Target="../tags/tag109.xml" /><Relationship Id="rId8" Type="http://schemas.openxmlformats.org/officeDocument/2006/relationships/tags" Target="../tags/tag110.xml" /><Relationship Id="rId9" Type="http://schemas.openxmlformats.org/officeDocument/2006/relationships/tags" Target="../tags/tag11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21.xml" /><Relationship Id="rId11" Type="http://schemas.openxmlformats.org/officeDocument/2006/relationships/tags" Target="../tags/tag122.xml" /><Relationship Id="rId12" Type="http://schemas.openxmlformats.org/officeDocument/2006/relationships/tags" Target="../tags/tag123.xml" /><Relationship Id="rId13" Type="http://schemas.openxmlformats.org/officeDocument/2006/relationships/tags" Target="../tags/tag124.xml" /><Relationship Id="rId14" Type="http://schemas.openxmlformats.org/officeDocument/2006/relationships/tags" Target="../tags/tag125.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image" Target="../media/image5.png" /><Relationship Id="rId5" Type="http://schemas.openxmlformats.org/officeDocument/2006/relationships/tags" Target="../tags/tag116.xml" /><Relationship Id="rId6" Type="http://schemas.openxmlformats.org/officeDocument/2006/relationships/tags" Target="../tags/tag117.xml" /><Relationship Id="rId7" Type="http://schemas.openxmlformats.org/officeDocument/2006/relationships/tags" Target="../tags/tag118.xml" /><Relationship Id="rId8" Type="http://schemas.openxmlformats.org/officeDocument/2006/relationships/tags" Target="../tags/tag119.xml" /><Relationship Id="rId9" Type="http://schemas.openxmlformats.org/officeDocument/2006/relationships/tags" Target="../tags/tag1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png" /><Relationship Id="rId11" Type="http://schemas.openxmlformats.org/officeDocument/2006/relationships/tags" Target="../tags/tag134.xml" /><Relationship Id="rId12" Type="http://schemas.openxmlformats.org/officeDocument/2006/relationships/tags" Target="../tags/tag135.xml" /><Relationship Id="rId13" Type="http://schemas.openxmlformats.org/officeDocument/2006/relationships/package" Target="../embeddings/Document1.docx" TargetMode="Internal" /><Relationship Id="rId14" Type="http://schemas.openxmlformats.org/officeDocument/2006/relationships/image" Target="../media/image6.emf" /><Relationship Id="rId15" Type="http://schemas.openxmlformats.org/officeDocument/2006/relationships/image" Target="../media/image7.png" /><Relationship Id="rId16" Type="http://schemas.openxmlformats.org/officeDocument/2006/relationships/tags" Target="../tags/tag136.xml" /><Relationship Id="rId17" Type="http://schemas.openxmlformats.org/officeDocument/2006/relationships/vmlDrawing" Target="../drawings/vmlDrawing1.v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tags" Target="../tags/tag131.xml" /><Relationship Id="rId8" Type="http://schemas.openxmlformats.org/officeDocument/2006/relationships/tags" Target="../tags/tag132.xml" /><Relationship Id="rId9" Type="http://schemas.openxmlformats.org/officeDocument/2006/relationships/tags" Target="../tags/tag13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png" /><Relationship Id="rId11" Type="http://schemas.openxmlformats.org/officeDocument/2006/relationships/tags" Target="../tags/tag145.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8.png" /><Relationship Id="rId11" Type="http://schemas.openxmlformats.org/officeDocument/2006/relationships/tags" Target="../tags/tag154.xml" /><Relationship Id="rId12" Type="http://schemas.openxmlformats.org/officeDocument/2006/relationships/tags" Target="../tags/tag155.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tags" Target="../tags/tag151.xml" /><Relationship Id="rId8" Type="http://schemas.openxmlformats.org/officeDocument/2006/relationships/tags" Target="../tags/tag152.xml" /><Relationship Id="rId9" Type="http://schemas.openxmlformats.org/officeDocument/2006/relationships/tags" Target="../tags/tag15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62.xml" /><Relationship Id="rId11" Type="http://schemas.openxmlformats.org/officeDocument/2006/relationships/tags" Target="../tags/tag163.xml" /><Relationship Id="rId12" Type="http://schemas.openxmlformats.org/officeDocument/2006/relationships/tags" Target="../tags/tag164.xml" /><Relationship Id="rId13" Type="http://schemas.openxmlformats.org/officeDocument/2006/relationships/image" Target="../media/image8.png" /><Relationship Id="rId14" Type="http://schemas.openxmlformats.org/officeDocument/2006/relationships/tags" Target="../tags/tag165.xml" /><Relationship Id="rId15" Type="http://schemas.openxmlformats.org/officeDocument/2006/relationships/tags" Target="../tags/tag166.xml" /><Relationship Id="rId16" Type="http://schemas.openxmlformats.org/officeDocument/2006/relationships/tags" Target="../tags/tag167.xml" /><Relationship Id="rId17" Type="http://schemas.openxmlformats.org/officeDocument/2006/relationships/vmlDrawing" Target="../drawings/vmlDrawing2.v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 Id="rId6" Type="http://schemas.openxmlformats.org/officeDocument/2006/relationships/package" Target="../embeddings/Document2.docx" TargetMode="Internal" /><Relationship Id="rId7" Type="http://schemas.openxmlformats.org/officeDocument/2006/relationships/image" Target="../media/image9.emf" /><Relationship Id="rId8" Type="http://schemas.openxmlformats.org/officeDocument/2006/relationships/tags" Target="../tags/tag160.xml" /><Relationship Id="rId9" Type="http://schemas.openxmlformats.org/officeDocument/2006/relationships/tags" Target="../tags/tag16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72.xml" /><Relationship Id="rId11" Type="http://schemas.openxmlformats.org/officeDocument/2006/relationships/tags" Target="../tags/tag173.xml" /><Relationship Id="rId12" Type="http://schemas.openxmlformats.org/officeDocument/2006/relationships/tags" Target="../tags/tag174.xml" /><Relationship Id="rId13" Type="http://schemas.openxmlformats.org/officeDocument/2006/relationships/tags" Target="../tags/tag175.xml" /><Relationship Id="rId14" Type="http://schemas.openxmlformats.org/officeDocument/2006/relationships/tags" Target="../tags/tag176.xml" /><Relationship Id="rId15" Type="http://schemas.openxmlformats.org/officeDocument/2006/relationships/tags" Target="../tags/tag177.xml" /><Relationship Id="rId16" Type="http://schemas.openxmlformats.org/officeDocument/2006/relationships/image" Target="../media/image8.png" /><Relationship Id="rId17" Type="http://schemas.openxmlformats.org/officeDocument/2006/relationships/tags" Target="../tags/tag178.xml" /><Relationship Id="rId18" Type="http://schemas.openxmlformats.org/officeDocument/2006/relationships/tags" Target="../tags/tag179.xml" /><Relationship Id="rId19" Type="http://schemas.openxmlformats.org/officeDocument/2006/relationships/tags" Target="../tags/tag180.xml" /><Relationship Id="rId2" Type="http://schemas.openxmlformats.org/officeDocument/2006/relationships/tags" Target="../tags/tag168.xml" /><Relationship Id="rId20" Type="http://schemas.openxmlformats.org/officeDocument/2006/relationships/tags" Target="../tags/tag181.xml" /><Relationship Id="rId21" Type="http://schemas.openxmlformats.org/officeDocument/2006/relationships/tags" Target="../tags/tag182.xml" /><Relationship Id="rId22" Type="http://schemas.openxmlformats.org/officeDocument/2006/relationships/vmlDrawing" Target="../drawings/vmlDrawing3.v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 Id="rId6" Type="http://schemas.openxmlformats.org/officeDocument/2006/relationships/package" Target="../embeddings/Document3.docx" TargetMode="Internal" /><Relationship Id="rId7" Type="http://schemas.openxmlformats.org/officeDocument/2006/relationships/image" Target="../media/image10.emf" /><Relationship Id="rId8" Type="http://schemas.openxmlformats.org/officeDocument/2006/relationships/image" Target="../media/image3.png" /><Relationship Id="rId9" Type="http://schemas.microsoft.com/office/2007/relationships/hdphoto" Target="../media/image4.wdp"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2.emf" /><Relationship Id="rId11" Type="http://schemas.openxmlformats.org/officeDocument/2006/relationships/tags" Target="../tags/tag188.xml" /><Relationship Id="rId12" Type="http://schemas.openxmlformats.org/officeDocument/2006/relationships/tags" Target="../tags/tag189.xml" /><Relationship Id="rId13" Type="http://schemas.openxmlformats.org/officeDocument/2006/relationships/tags" Target="../tags/tag190.xml" /><Relationship Id="rId14" Type="http://schemas.openxmlformats.org/officeDocument/2006/relationships/tags" Target="../tags/tag191.xml" /><Relationship Id="rId15" Type="http://schemas.openxmlformats.org/officeDocument/2006/relationships/tags" Target="../tags/tag192.xml" /><Relationship Id="rId16" Type="http://schemas.openxmlformats.org/officeDocument/2006/relationships/tags" Target="../tags/tag193.xml" /><Relationship Id="rId17" Type="http://schemas.openxmlformats.org/officeDocument/2006/relationships/image" Target="../media/image8.png" /><Relationship Id="rId18" Type="http://schemas.openxmlformats.org/officeDocument/2006/relationships/tags" Target="../tags/tag194.xml" /><Relationship Id="rId19" Type="http://schemas.openxmlformats.org/officeDocument/2006/relationships/tags" Target="../tags/tag195.xml" /><Relationship Id="rId2" Type="http://schemas.openxmlformats.org/officeDocument/2006/relationships/tags" Target="../tags/tag183.xml" /><Relationship Id="rId20" Type="http://schemas.openxmlformats.org/officeDocument/2006/relationships/tags" Target="../tags/tag196.xml" /><Relationship Id="rId21" Type="http://schemas.openxmlformats.org/officeDocument/2006/relationships/image" Target="../media/image13.png" /><Relationship Id="rId22" Type="http://schemas.openxmlformats.org/officeDocument/2006/relationships/tags" Target="../tags/tag197.xml" /><Relationship Id="rId23" Type="http://schemas.openxmlformats.org/officeDocument/2006/relationships/vmlDrawing" Target="../drawings/vmlDrawing4.v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package" Target="../embeddings/Document4.docx" TargetMode="Internal" /><Relationship Id="rId7" Type="http://schemas.openxmlformats.org/officeDocument/2006/relationships/image" Target="../media/image11.emf" /><Relationship Id="rId8" Type="http://schemas.openxmlformats.org/officeDocument/2006/relationships/tags" Target="../tags/tag187.xml" /><Relationship Id="rId9" Type="http://schemas.openxmlformats.org/officeDocument/2006/relationships/package" Target="../embeddings/Document5.docx" TargetMode="Interna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microsoft.com/office/2007/relationships/hdphoto" Target="../media/image4.wdp" /><Relationship Id="rId11" Type="http://schemas.openxmlformats.org/officeDocument/2006/relationships/tags" Target="../tags/tag204.xml" /><Relationship Id="rId12" Type="http://schemas.openxmlformats.org/officeDocument/2006/relationships/tags" Target="../tags/tag205.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image" Target="../media/image14.png"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4.png" /><Relationship Id="rId11" Type="http://schemas.openxmlformats.org/officeDocument/2006/relationships/tags" Target="../tags/tag214.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23.xml" /><Relationship Id="rId11" Type="http://schemas.openxmlformats.org/officeDocument/2006/relationships/tags" Target="../tags/tag224.xml" /><Relationship Id="rId12" Type="http://schemas.openxmlformats.org/officeDocument/2006/relationships/tags" Target="../tags/tag225.xml" /><Relationship Id="rId13" Type="http://schemas.openxmlformats.org/officeDocument/2006/relationships/tags" Target="../tags/tag226.xml" /><Relationship Id="rId14" Type="http://schemas.openxmlformats.org/officeDocument/2006/relationships/tags" Target="../tags/tag227.xml" /><Relationship Id="rId15" Type="http://schemas.openxmlformats.org/officeDocument/2006/relationships/tags" Target="../tags/tag228.xml" /><Relationship Id="rId16" Type="http://schemas.openxmlformats.org/officeDocument/2006/relationships/image" Target="../media/image14.png" /><Relationship Id="rId17" Type="http://schemas.openxmlformats.org/officeDocument/2006/relationships/tags" Target="../tags/tag229.xml" /><Relationship Id="rId2" Type="http://schemas.openxmlformats.org/officeDocument/2006/relationships/tags" Target="../tags/tag215.xml" /><Relationship Id="rId3" Type="http://schemas.openxmlformats.org/officeDocument/2006/relationships/tags" Target="../tags/tag216.xml" /><Relationship Id="rId4" Type="http://schemas.openxmlformats.org/officeDocument/2006/relationships/tags" Target="../tags/tag217.xml" /><Relationship Id="rId5" Type="http://schemas.openxmlformats.org/officeDocument/2006/relationships/tags" Target="../tags/tag218.xml" /><Relationship Id="rId6" Type="http://schemas.openxmlformats.org/officeDocument/2006/relationships/tags" Target="../tags/tag219.xml" /><Relationship Id="rId7" Type="http://schemas.openxmlformats.org/officeDocument/2006/relationships/tags" Target="../tags/tag220.xml" /><Relationship Id="rId8" Type="http://schemas.openxmlformats.org/officeDocument/2006/relationships/tags" Target="../tags/tag221.xml" /><Relationship Id="rId9" Type="http://schemas.openxmlformats.org/officeDocument/2006/relationships/tags" Target="../tags/tag2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37.xml" /><Relationship Id="rId11" Type="http://schemas.openxmlformats.org/officeDocument/2006/relationships/tags" Target="../tags/tag238.xml" /><Relationship Id="rId12" Type="http://schemas.openxmlformats.org/officeDocument/2006/relationships/tags" Target="../tags/tag239.xml" /><Relationship Id="rId13" Type="http://schemas.openxmlformats.org/officeDocument/2006/relationships/tags" Target="../tags/tag240.xml" /><Relationship Id="rId14" Type="http://schemas.openxmlformats.org/officeDocument/2006/relationships/tags" Target="../tags/tag241.xml" /><Relationship Id="rId15" Type="http://schemas.openxmlformats.org/officeDocument/2006/relationships/tags" Target="../tags/tag242.xml" /><Relationship Id="rId16" Type="http://schemas.openxmlformats.org/officeDocument/2006/relationships/tags" Target="../tags/tag243.xml" /><Relationship Id="rId2" Type="http://schemas.openxmlformats.org/officeDocument/2006/relationships/tags" Target="../tags/tag230.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image" Target="../media/image15.png"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package" Target="../embeddings/Document6.docx" TargetMode="Internal" /><Relationship Id="rId11" Type="http://schemas.openxmlformats.org/officeDocument/2006/relationships/image" Target="../media/image16.emf" /><Relationship Id="rId12" Type="http://schemas.openxmlformats.org/officeDocument/2006/relationships/image" Target="../media/image17.png" /><Relationship Id="rId13" Type="http://schemas.microsoft.com/office/2007/relationships/hdphoto" Target="../media/image18.wdp" /><Relationship Id="rId14" Type="http://schemas.openxmlformats.org/officeDocument/2006/relationships/tags" Target="../tags/tag251.xml" /><Relationship Id="rId15" Type="http://schemas.openxmlformats.org/officeDocument/2006/relationships/tags" Target="../tags/tag252.xml" /><Relationship Id="rId16" Type="http://schemas.openxmlformats.org/officeDocument/2006/relationships/vmlDrawing" Target="../drawings/vmlDrawing5.vml" /><Relationship Id="rId2" Type="http://schemas.openxmlformats.org/officeDocument/2006/relationships/tags" Target="../tags/tag244.xml" /><Relationship Id="rId3" Type="http://schemas.openxmlformats.org/officeDocument/2006/relationships/tags" Target="../tags/tag245.xml" /><Relationship Id="rId4" Type="http://schemas.openxmlformats.org/officeDocument/2006/relationships/image" Target="../media/image15.png" /><Relationship Id="rId5" Type="http://schemas.openxmlformats.org/officeDocument/2006/relationships/tags" Target="../tags/tag246.xml" /><Relationship Id="rId6" Type="http://schemas.openxmlformats.org/officeDocument/2006/relationships/tags" Target="../tags/tag247.xml" /><Relationship Id="rId7" Type="http://schemas.openxmlformats.org/officeDocument/2006/relationships/tags" Target="../tags/tag248.xml" /><Relationship Id="rId8" Type="http://schemas.openxmlformats.org/officeDocument/2006/relationships/tags" Target="../tags/tag249.xml" /><Relationship Id="rId9" Type="http://schemas.openxmlformats.org/officeDocument/2006/relationships/tags" Target="../tags/tag25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53.xml" /><Relationship Id="rId3" Type="http://schemas.openxmlformats.org/officeDocument/2006/relationships/tags" Target="../tags/tag254.xml" /><Relationship Id="rId4" Type="http://schemas.openxmlformats.org/officeDocument/2006/relationships/hyperlink" Target="https://d.book118.com/44716500613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文本框 6"/>
          <p:cNvSpPr txBox="1"/>
          <p:nvPr>
            <p:custDataLst>
              <p:tags r:id="rId3"/>
            </p:custDataLst>
          </p:nvPr>
        </p:nvSpPr>
        <p:spPr>
          <a:xfrm>
            <a:off x="1023620" y="4626610"/>
            <a:ext cx="10683240" cy="755650"/>
          </a:xfrm>
          <a:prstGeom prst="rect">
            <a:avLst/>
          </a:prstGeom>
          <a:noFill/>
        </p:spPr>
        <p:txBody>
          <a:bodyPr wrap="square" rtlCol="0">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tabLst>
                <a:tab pos="2250440"/>
              </a:tabLst>
            </a:pPr>
            <a:r>
              <a:rPr sz="3600" b="1">
                <a:solidFill>
                  <a:srgbClr val="C00000"/>
                </a:solidFill>
                <a:latin typeface="微软雅黑" panose="020b0503020204020204" pitchFamily="34" charset="-122"/>
                <a:ea typeface="微软雅黑" panose="020b0503020204020204" pitchFamily="34" charset="-122"/>
              </a:rPr>
              <a:t>第5课时　钠及其化合物的转化关系与侯氏制碱法</a:t>
            </a:r>
            <a:endParaRPr sz="3600" b="1">
              <a:solidFill>
                <a:srgbClr val="C00000"/>
              </a:solidFill>
              <a:latin typeface="微软雅黑" panose="020b0503020204020204" pitchFamily="34" charset="-122"/>
              <a:ea typeface="微软雅黑" panose="020b0503020204020204" pitchFamily="34" charset="-122"/>
            </a:endParaRPr>
          </a:p>
        </p:txBody>
      </p:sp>
      <p:sp>
        <p:nvSpPr>
          <p:cNvPr id="8" name="矩形 7"/>
          <p:cNvSpPr/>
          <p:nvPr>
            <p:custDataLst>
              <p:tags r:id="rId4"/>
            </p:custDataLst>
          </p:nvPr>
        </p:nvSpPr>
        <p:spPr>
          <a:xfrm>
            <a:off x="2446336" y="3034133"/>
            <a:ext cx="8125883" cy="136045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50000"/>
              </a:lnSpc>
            </a:pPr>
            <a:r>
              <a:rPr lang="zh-CN" altLang="en-US" sz="2800" b="1">
                <a:solidFill>
                  <a:srgbClr val="167BEB"/>
                </a:solidFill>
                <a:latin typeface="微软雅黑" panose="020b0503020204020204" pitchFamily="34" charset="-122"/>
                <a:ea typeface="微软雅黑" panose="020b0503020204020204" pitchFamily="34" charset="-122"/>
                <a:cs typeface="Times New Roman" panose="02020603050405020304" pitchFamily="18" charset="0"/>
              </a:rPr>
              <a:t>第二章 海水中的重要元素—钠和氯</a:t>
            </a:r>
            <a:br>
              <a:rPr lang="zh-CN" altLang="en-US" sz="2800" b="1">
                <a:solidFill>
                  <a:srgbClr val="167BEB"/>
                </a:solidFill>
                <a:latin typeface="微软雅黑" panose="020b0503020204020204" pitchFamily="34" charset="-122"/>
                <a:ea typeface="微软雅黑" panose="020b0503020204020204" pitchFamily="34" charset="-122"/>
                <a:cs typeface="Times New Roman" panose="02020603050405020304" pitchFamily="18" charset="0"/>
              </a:rPr>
            </a:br>
            <a:r>
              <a:rPr lang="zh-CN" altLang="en-US" sz="2800" b="1">
                <a:solidFill>
                  <a:srgbClr val="167BEB"/>
                </a:solidFill>
                <a:latin typeface="微软雅黑" panose="020b0503020204020204" pitchFamily="34" charset="-122"/>
                <a:ea typeface="微软雅黑" panose="020b0503020204020204" pitchFamily="34" charset="-122"/>
                <a:cs typeface="Times New Roman" panose="02020603050405020304" pitchFamily="18" charset="0"/>
              </a:rPr>
              <a:t>第一节 钠及其化合物 </a:t>
            </a:r>
            <a:endParaRPr lang="zh-CN" altLang="en-US" sz="2800" b="1">
              <a:solidFill>
                <a:srgbClr val="167BEB"/>
              </a:solidFill>
              <a:latin typeface="微软雅黑" panose="020b0503020204020204" pitchFamily="34" charset="-122"/>
              <a:ea typeface="微软雅黑" panose="020b0503020204020204" pitchFamily="34" charset="-122"/>
              <a:cs typeface="Times New Roman" panose="02020603050405020304" pitchFamily="18" charset="0"/>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 name="矩形 9"/>
          <p:cNvSpPr/>
          <p:nvPr>
            <p:custDataLst>
              <p:tags r:id="rId3"/>
            </p:custDataLst>
          </p:nvPr>
        </p:nvSpPr>
        <p:spPr>
          <a:xfrm>
            <a:off x="407368" y="1772728"/>
            <a:ext cx="11449273" cy="2951533"/>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矩形 7"/>
          <p:cNvSpPr/>
          <p:nvPr>
            <p:custDataLst>
              <p:tags r:id="rId4"/>
            </p:custDataLst>
          </p:nvPr>
        </p:nvSpPr>
        <p:spPr>
          <a:xfrm>
            <a:off x="748873" y="1946368"/>
            <a:ext cx="10171663" cy="2306955"/>
          </a:xfrm>
          <a:prstGeom prst="rect">
            <a:avLst/>
          </a:prstGeom>
          <a:no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200000"/>
              </a:lnSpc>
              <a:spcAft>
                <a:spcPct val="0"/>
              </a:spcAft>
              <a:tabLst>
                <a:tab pos="2070735"/>
              </a:tabLst>
            </a:pPr>
            <a:r>
              <a:rPr lang="en-US" altLang="zh-CN" sz="2400" b="1" kern="100">
                <a:latin typeface="微软雅黑" panose="020b0503020204020204" pitchFamily="34" charset="-122"/>
                <a:ea typeface="微软雅黑" panose="020b0503020204020204" pitchFamily="34" charset="-122"/>
                <a:cs typeface="微软雅黑" panose="020b0503020204020204" pitchFamily="34" charset="-122"/>
              </a:rPr>
              <a:t>1.</a:t>
            </a:r>
            <a:r>
              <a:rPr lang="zh-CN" altLang="zh-CN" sz="2400" b="1" kern="100">
                <a:latin typeface="微软雅黑" panose="020b0503020204020204" pitchFamily="34" charset="-122"/>
                <a:ea typeface="微软雅黑" panose="020b0503020204020204" pitchFamily="34" charset="-122"/>
                <a:cs typeface="微软雅黑" panose="020b0503020204020204" pitchFamily="34" charset="-122"/>
              </a:rPr>
              <a:t>通过构建钠及其化合物的转化关系，解决关于钠及其化合物的框图与</a:t>
            </a:r>
            <a:r>
              <a:rPr lang="zh-CN" altLang="zh-CN" sz="2400" b="1" kern="100" smtClean="0">
                <a:latin typeface="微软雅黑" panose="020b0503020204020204" pitchFamily="34" charset="-122"/>
                <a:ea typeface="微软雅黑" panose="020b0503020204020204" pitchFamily="34" charset="-122"/>
                <a:cs typeface="微软雅黑" panose="020b0503020204020204" pitchFamily="34" charset="-122"/>
              </a:rPr>
              <a:t>推断问题</a:t>
            </a:r>
            <a:r>
              <a:rPr lang="en-US" altLang="zh-CN" sz="2400" b="1" kern="100">
                <a:latin typeface="微软雅黑" panose="020b0503020204020204" pitchFamily="34" charset="-122"/>
                <a:ea typeface="微软雅黑" panose="020b0503020204020204" pitchFamily="34" charset="-122"/>
                <a:cs typeface="微软雅黑" panose="020b0503020204020204" pitchFamily="34" charset="-122"/>
              </a:rPr>
              <a:t>(</a:t>
            </a:r>
            <a:r>
              <a:rPr lang="zh-CN" altLang="zh-CN" sz="2400" b="1" kern="100">
                <a:latin typeface="微软雅黑" panose="020b0503020204020204" pitchFamily="34" charset="-122"/>
                <a:ea typeface="微软雅黑" panose="020b0503020204020204" pitchFamily="34" charset="-122"/>
                <a:cs typeface="微软雅黑" panose="020b0503020204020204" pitchFamily="34" charset="-122"/>
              </a:rPr>
              <a:t>重点</a:t>
            </a:r>
            <a:r>
              <a:rPr lang="en-US" altLang="zh-CN" sz="2400" b="1" kern="100">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400" b="1" kern="100">
                <a:latin typeface="微软雅黑" panose="020b0503020204020204" pitchFamily="34" charset="-122"/>
                <a:ea typeface="微软雅黑" panose="020b0503020204020204" pitchFamily="34" charset="-122"/>
                <a:cs typeface="微软雅黑" panose="020b0503020204020204" pitchFamily="34" charset="-122"/>
              </a:rPr>
              <a:t>，培养分析问题、解决问题的能力</a:t>
            </a:r>
            <a:r>
              <a:rPr lang="zh-CN" altLang="zh-CN" sz="2400" b="1" kern="100" smtClean="0">
                <a:latin typeface="微软雅黑" panose="020b0503020204020204" pitchFamily="34" charset="-122"/>
                <a:ea typeface="微软雅黑" panose="020b0503020204020204" pitchFamily="34" charset="-122"/>
                <a:cs typeface="微软雅黑" panose="020b0503020204020204" pitchFamily="34" charset="-122"/>
              </a:rPr>
              <a:t>。</a:t>
            </a:r>
            <a:endParaRPr lang="en-US" altLang="zh-CN" sz="2400" b="1" kern="100" smtClean="0">
              <a:latin typeface="微软雅黑" panose="020b0503020204020204" pitchFamily="34" charset="-122"/>
              <a:ea typeface="微软雅黑" panose="020b0503020204020204" pitchFamily="34" charset="-122"/>
              <a:cs typeface="微软雅黑" panose="020b0503020204020204" pitchFamily="34" charset="-122"/>
            </a:endParaRPr>
          </a:p>
          <a:p>
            <a:pPr algn="just">
              <a:lnSpc>
                <a:spcPct val="200000"/>
              </a:lnSpc>
              <a:spcAft>
                <a:spcPct val="0"/>
              </a:spcAft>
              <a:tabLst>
                <a:tab pos="2070735"/>
              </a:tabLst>
            </a:pPr>
            <a:r>
              <a:rPr lang="en-US" altLang="zh-CN" sz="2400" b="1" kern="100" smtClean="0">
                <a:latin typeface="微软雅黑" panose="020b0503020204020204" pitchFamily="34" charset="-122"/>
                <a:ea typeface="微软雅黑" panose="020b0503020204020204" pitchFamily="34" charset="-122"/>
                <a:cs typeface="微软雅黑" panose="020b0503020204020204" pitchFamily="34" charset="-122"/>
              </a:rPr>
              <a:t>2</a:t>
            </a:r>
            <a:r>
              <a:rPr lang="en-US" altLang="zh-CN" sz="2400" b="1" kern="100">
                <a:latin typeface="微软雅黑" panose="020b0503020204020204" pitchFamily="34" charset="-122"/>
                <a:ea typeface="微软雅黑" panose="020b0503020204020204" pitchFamily="34" charset="-122"/>
                <a:cs typeface="微软雅黑" panose="020b0503020204020204" pitchFamily="34" charset="-122"/>
              </a:rPr>
              <a:t>.</a:t>
            </a:r>
            <a:r>
              <a:rPr lang="zh-CN" altLang="zh-CN" sz="2400" b="1" kern="100">
                <a:latin typeface="微软雅黑" panose="020b0503020204020204" pitchFamily="34" charset="-122"/>
                <a:ea typeface="微软雅黑" panose="020b0503020204020204" pitchFamily="34" charset="-122"/>
                <a:cs typeface="微软雅黑" panose="020b0503020204020204" pitchFamily="34" charset="-122"/>
              </a:rPr>
              <a:t>了解纯碱的生产历史和侯氏制碱法</a:t>
            </a:r>
            <a:r>
              <a:rPr lang="en-US" altLang="zh-CN" sz="2400" b="1" kern="100">
                <a:latin typeface="微软雅黑" panose="020b0503020204020204" pitchFamily="34" charset="-122"/>
                <a:ea typeface="微软雅黑" panose="020b0503020204020204" pitchFamily="34" charset="-122"/>
                <a:cs typeface="微软雅黑" panose="020b0503020204020204" pitchFamily="34" charset="-122"/>
              </a:rPr>
              <a:t>(</a:t>
            </a:r>
            <a:r>
              <a:rPr lang="zh-CN" altLang="zh-CN" sz="2400" b="1" kern="100">
                <a:latin typeface="微软雅黑" panose="020b0503020204020204" pitchFamily="34" charset="-122"/>
                <a:ea typeface="微软雅黑" panose="020b0503020204020204" pitchFamily="34" charset="-122"/>
                <a:cs typeface="微软雅黑" panose="020b0503020204020204" pitchFamily="34" charset="-122"/>
              </a:rPr>
              <a:t>难点</a:t>
            </a:r>
            <a:r>
              <a:rPr lang="en-US" altLang="zh-CN" sz="2400" b="1" kern="100">
                <a:latin typeface="微软雅黑" panose="020b0503020204020204" pitchFamily="34" charset="-122"/>
                <a:ea typeface="微软雅黑" panose="020b0503020204020204" pitchFamily="34" charset="-122"/>
                <a:cs typeface="微软雅黑" panose="020b0503020204020204" pitchFamily="34" charset="-122"/>
              </a:rPr>
              <a:t>),</a:t>
            </a:r>
            <a:r>
              <a:rPr lang="zh-CN" altLang="zh-CN" sz="2400" b="1" kern="100">
                <a:latin typeface="微软雅黑" panose="020b0503020204020204" pitchFamily="34" charset="-122"/>
                <a:ea typeface="微软雅黑" panose="020b0503020204020204" pitchFamily="34" charset="-122"/>
                <a:cs typeface="微软雅黑" panose="020b0503020204020204" pitchFamily="34" charset="-122"/>
              </a:rPr>
              <a:t>培养社会责任感。</a:t>
            </a:r>
            <a:endParaRPr lang="zh-CN" altLang="zh-CN" sz="1000" b="1" kern="100">
              <a:effectLst/>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7" name="文本框 6"/>
          <p:cNvSpPr txBox="1"/>
          <p:nvPr>
            <p:custDataLst>
              <p:tags r:id="rId5"/>
            </p:custDataLst>
          </p:nvPr>
        </p:nvSpPr>
        <p:spPr>
          <a:xfrm flipH="1">
            <a:off x="743613" y="764704"/>
            <a:ext cx="1449026" cy="461665"/>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3000"/>
              </a:lnSpc>
            </a:pPr>
            <a:r>
              <a:rPr lang="zh-CN" altLang="en-US" sz="2300">
                <a:solidFill>
                  <a:prstClr val="white"/>
                </a:solidFill>
                <a:ea typeface="微软雅黑" panose="020b0503020204020204" pitchFamily="34" charset="-122"/>
              </a:rPr>
              <a:t>学习目标</a:t>
            </a:r>
            <a:endParaRPr lang="zh-CN" altLang="en-US" sz="2300">
              <a:solidFill>
                <a:prstClr val="white"/>
              </a:solidFill>
              <a:ea typeface="微软雅黑" panose="020b0503020204020204" pitchFamily="34" charset="-122"/>
              <a:sym typeface="Arial" pitchFamily="34" charset="0"/>
            </a:endParaRPr>
          </a:p>
        </p:txBody>
      </p:sp>
      <p:pic>
        <p:nvPicPr>
          <p:cNvPr id="2" name="图片 1"/>
          <p:cNvPicPr>
            <a:picLocks noChangeAspect="1"/>
          </p:cNvPicPr>
          <p:nvPr>
            <p:custDataLst>
              <p:tags r:id="rId8"/>
            </p:custDataLst>
          </p:nvPr>
        </p:nvPicPr>
        <p:blipFill>
          <a:blip r:embed="rId6">
            <a:extLst>
              <a:ext uri="{BEBA8EAE-BF5A-486C-A8C5-ECC9F3942E4B}">
                <a14:imgProps xmlns:a14="http://schemas.microsoft.com/office/drawing/2010/main">
                  <a14:imgLayer r:embed="rId7">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7608168" y="3095458"/>
            <a:ext cx="1799848" cy="577597"/>
          </a:xfrm>
          <a:prstGeom prst="rect">
            <a:avLst/>
          </a:prstGeom>
        </p:spPr>
      </p:pic>
      <p:sp>
        <p:nvSpPr>
          <p:cNvPr id="5" name="标题1"/>
          <p:cNvSpPr>
            <a:spLocks noChangeArrowheads="1"/>
          </p:cNvSpPr>
          <p:nvPr>
            <p:custDataLst>
              <p:tags r:id="rId9"/>
            </p:custDataLst>
          </p:nvPr>
        </p:nvSpPr>
        <p:spPr>
          <a:xfrm>
            <a:off x="581487" y="751142"/>
            <a:ext cx="4047663" cy="691895"/>
          </a:xfrm>
          <a:prstGeom prst="roundRect">
            <a:avLst>
              <a:gd name="adj" fmla="val 11921"/>
            </a:avLst>
          </a:prstGeom>
          <a:solidFill>
            <a:srgbClr val="167BEB"/>
          </a:solidFill>
          <a:ln w="63500" cap="flat" cmpd="sng" algn="ctr">
            <a:solidFill>
              <a:schemeClr val="bg1"/>
            </a:solidFill>
            <a:prstDash val="solid"/>
          </a:ln>
          <a:effectLst>
            <a:outerShdw blurRad="127000" dist="38100" dir="5400000" algn="ctr" rotWithShape="0">
              <a:prstClr val="black">
                <a:alpha val="40000"/>
              </a:prstClr>
            </a:outerShdw>
          </a:effectLst>
        </p:spPr>
        <p:txBody>
          <a:bodyPr lIns="82816" tIns="41407" rIns="82816" bIns="41407"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20000"/>
              </a:lnSpc>
              <a:spcBef>
                <a:spcPct val="0"/>
              </a:spcBef>
              <a:spcAft>
                <a:spcPct val="0"/>
              </a:spcAft>
              <a:buClrTx/>
              <a:buSzTx/>
              <a:buFontTx/>
              <a:buNone/>
              <a:defRPr/>
            </a:pPr>
            <a:r>
              <a:rPr kumimoji="0" lang="zh-CN" altLang="en-US"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核心素养学习目标</a:t>
            </a:r>
            <a:endParaRPr kumimoji="0" lang="en-US" alt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8" name="矩形 17"/>
          <p:cNvSpPr/>
          <p:nvPr>
            <p:custDataLst>
              <p:tags r:id="rId3"/>
            </p:custDataLst>
          </p:nvPr>
        </p:nvSpPr>
        <p:spPr>
          <a:xfrm>
            <a:off x="263189" y="717383"/>
            <a:ext cx="11641381" cy="5951977"/>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1218565"/>
            <a:endParaRPr lang="zh-CN" altLang="en-US" sz="2400">
              <a:solidFill>
                <a:prstClr val="white"/>
              </a:solidFill>
            </a:endParaRPr>
          </a:p>
        </p:txBody>
      </p:sp>
      <p:sp>
        <p:nvSpPr>
          <p:cNvPr id="12" name="矩形 11"/>
          <p:cNvSpPr/>
          <p:nvPr>
            <p:custDataLst>
              <p:tags r:id="rId4"/>
            </p:custDataLst>
          </p:nvPr>
        </p:nvSpPr>
        <p:spPr>
          <a:xfrm>
            <a:off x="480393" y="1268894"/>
            <a:ext cx="11549855" cy="6451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en-US" altLang="zh-CN" sz="2400" b="1" noProof="0">
                <a:ln>
                  <a:noFill/>
                </a:ln>
                <a:solidFill>
                  <a:srgbClr val="167BEB"/>
                </a:solidFill>
                <a:effectLst/>
                <a:uLnTx/>
                <a:uFillTx/>
                <a:latin typeface="Times New Roman" panose="02020603050405020304" pitchFamily="18" charset="0"/>
                <a:ea typeface="微软雅黑" panose="020b0503020204020204" pitchFamily="34" charset="-122"/>
                <a:cs typeface="Times New Roman" panose="02020603050405020304" pitchFamily="18" charset="0"/>
                <a:sym typeface="+mn-ea"/>
              </a:rPr>
              <a:t>【</a:t>
            </a:r>
            <a:r>
              <a:rPr lang="zh-CN" altLang="en-US" sz="2400" b="1" noProof="0">
                <a:ln>
                  <a:noFill/>
                </a:ln>
                <a:solidFill>
                  <a:srgbClr val="167BEB"/>
                </a:solidFill>
                <a:effectLst/>
                <a:uLnTx/>
                <a:uFillTx/>
                <a:latin typeface="Times New Roman" panose="02020603050405020304" pitchFamily="18" charset="0"/>
                <a:ea typeface="微软雅黑" panose="020b0503020204020204" pitchFamily="34" charset="-122"/>
                <a:cs typeface="Times New Roman" panose="02020603050405020304" pitchFamily="18" charset="0"/>
                <a:sym typeface="+mn-ea"/>
              </a:rPr>
              <a:t>活动</a:t>
            </a:r>
            <a:r>
              <a:rPr lang="en-US" altLang="zh-CN" sz="2400" b="1" noProof="0">
                <a:ln>
                  <a:noFill/>
                </a:ln>
                <a:solidFill>
                  <a:srgbClr val="167BEB"/>
                </a:solidFill>
                <a:effectLst/>
                <a:uLnTx/>
                <a:uFillTx/>
                <a:latin typeface="Times New Roman" panose="02020603050405020304" pitchFamily="18" charset="0"/>
                <a:ea typeface="微软雅黑" panose="020b0503020204020204" pitchFamily="34" charset="-122"/>
                <a:cs typeface="Times New Roman" panose="02020603050405020304" pitchFamily="18" charset="0"/>
                <a:sym typeface="+mn-ea"/>
              </a:rPr>
              <a:t>1】</a:t>
            </a:r>
            <a:r>
              <a:rPr lang="zh-CN" altLang="en-US" sz="2400" b="1" noProof="0">
                <a:ln>
                  <a:noFill/>
                </a:ln>
                <a:solidFill>
                  <a:srgbClr val="167BEB"/>
                </a:solidFill>
                <a:effectLst/>
                <a:uLnTx/>
                <a:uFillTx/>
                <a:latin typeface="Times New Roman" panose="02020603050405020304" pitchFamily="18" charset="0"/>
                <a:ea typeface="微软雅黑" panose="020b0503020204020204" pitchFamily="34" charset="-122"/>
                <a:cs typeface="Times New Roman" panose="02020603050405020304" pitchFamily="18" charset="0"/>
                <a:sym typeface="+mn-ea"/>
              </a:rPr>
              <a:t>回顾目前学到的含钠物质，</a:t>
            </a:r>
            <a:r>
              <a:rPr lang="zh-CN" altLang="zh-CN" sz="2400" b="1" kern="100">
                <a:solidFill>
                  <a:srgbClr val="167BEB"/>
                </a:solidFill>
                <a:latin typeface="微软雅黑" panose="020b0503020204020204" pitchFamily="34" charset="-122"/>
                <a:ea typeface="微软雅黑" panose="020b0503020204020204" pitchFamily="34" charset="-122"/>
                <a:cs typeface="Times New Roman" panose="02020603050405020304" pitchFamily="18" charset="0"/>
              </a:rPr>
              <a:t>画出钠及其化合物的不同类别物质间的转化线。</a:t>
            </a:r>
            <a:endParaRPr lang="zh-CN" altLang="zh-CN" sz="2400" b="1" kern="100">
              <a:solidFill>
                <a:srgbClr val="167BEB"/>
              </a:solidFill>
              <a:effectLst/>
              <a:latin typeface="微软雅黑" panose="020b0503020204020204" pitchFamily="34" charset="-122"/>
              <a:ea typeface="微软雅黑" panose="020b0503020204020204" pitchFamily="34" charset="-122"/>
              <a:cs typeface="Times New Roman" panose="02020603050405020304" pitchFamily="18" charset="0"/>
            </a:endParaRPr>
          </a:p>
        </p:txBody>
      </p:sp>
      <p:pic>
        <p:nvPicPr>
          <p:cNvPr id="73730" name="Picture 2"/>
          <p:cNvPicPr>
            <a:picLocks noChangeAspect="1" noChangeArrowheads="1"/>
          </p:cNvPicPr>
          <p:nvPr>
            <p:custDataLst>
              <p:tags r:id="rId6"/>
            </p:custDataLst>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2567305" y="2276475"/>
            <a:ext cx="7272020" cy="1682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组合 1"/>
          <p:cNvGrpSpPr/>
          <p:nvPr>
            <p:custDataLst>
              <p:tags r:id="rId7"/>
            </p:custDataLst>
          </p:nvPr>
        </p:nvGrpSpPr>
        <p:grpSpPr>
          <a:xfrm>
            <a:off x="2540" y="252095"/>
            <a:ext cx="12186920" cy="594360"/>
            <a:chOff x="4" y="397"/>
            <a:chExt cx="19192" cy="936"/>
          </a:xfrm>
        </p:grpSpPr>
        <p:sp>
          <p:nvSpPr>
            <p:cNvPr id="3" name="矩形 2"/>
            <p:cNvSpPr/>
            <p:nvPr>
              <p:custDataLst>
                <p:tags r:id="rId8"/>
              </p:custDataLst>
            </p:nvPr>
          </p:nvSpPr>
          <p:spPr>
            <a:xfrm>
              <a:off x="1323" y="397"/>
              <a:ext cx="17460" cy="937"/>
            </a:xfrm>
            <a:prstGeom prst="rect">
              <a:avLst/>
            </a:prstGeom>
            <a:solidFill>
              <a:sysClr val="window" lastClr="FFFFFF">
                <a:lumMod val="95000"/>
              </a:sysClr>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任务一</a:t>
              </a:r>
              <a:r>
                <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  </a:t>
              </a:r>
              <a:r>
                <a:rPr kumimoji="0" lang="zh-CN"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总结</a:t>
              </a:r>
              <a:r>
                <a:rPr lang="zh-CN" altLang="zh-CN" sz="2400" b="1" kern="100">
                  <a:latin typeface="微软雅黑" panose="020b0503020204020204" pitchFamily="34" charset="-122"/>
                  <a:ea typeface="微软雅黑" panose="020b0503020204020204" pitchFamily="34" charset="-122"/>
                  <a:cs typeface="Times New Roman" panose="02020603050405020304" pitchFamily="18" charset="0"/>
                  <a:sym typeface="+mn-ea"/>
                </a:rPr>
                <a:t>钠及其化合物转化关系及推断</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4" name="矩形 3"/>
            <p:cNvSpPr/>
            <p:nvPr>
              <p:custDataLst>
                <p:tags r:id="rId9"/>
              </p:custDataLst>
            </p:nvPr>
          </p:nvSpPr>
          <p:spPr>
            <a:xfrm>
              <a:off x="4" y="410"/>
              <a:ext cx="852" cy="910"/>
            </a:xfrm>
            <a:prstGeom prst="rect">
              <a:avLst/>
            </a:prstGeom>
            <a:solidFill>
              <a:srgbClr val="167BEB"/>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218565" rtl="0" eaLnBrk="1" fontAlgn="auto" latinLnBrk="0" hangingPunct="1">
                <a:lnSpc>
                  <a:spcPct val="100000"/>
                </a:lnSpc>
                <a:spcBef>
                  <a:spcPct val="0"/>
                </a:spcBef>
                <a:spcAft>
                  <a:spcPct val="0"/>
                </a:spcAft>
                <a:buClrTx/>
                <a:buSzTx/>
                <a:buFontTx/>
                <a:buNone/>
                <a:defRPr/>
              </a:pPr>
              <a:endParaRPr kumimoji="1" lang="zh-CN" altLang="en-US" sz="2400" b="0" i="0" u="none" strike="noStrike" kern="0" cap="none" spc="0" normalizeH="0" baseline="0" noProof="0">
                <a:ln>
                  <a:noFill/>
                </a:ln>
                <a:solidFill>
                  <a:srgbClr val="F79646">
                    <a:lumMod val="50000"/>
                  </a:srgbClr>
                </a:solidFill>
                <a:effectLst/>
                <a:uLnTx/>
                <a:uFillTx/>
                <a:latin typeface="Arial"/>
                <a:ea typeface="黑体" panose="02010609060101010101" pitchFamily="49" charset="-122"/>
                <a:cs typeface="+mn-cs"/>
              </a:endParaRPr>
            </a:p>
          </p:txBody>
        </p:sp>
        <p:sp>
          <p:nvSpPr>
            <p:cNvPr id="14" name="矩形 13"/>
            <p:cNvSpPr/>
            <p:nvPr>
              <p:custDataLst>
                <p:tags r:id="rId10"/>
              </p:custDataLst>
            </p:nvPr>
          </p:nvSpPr>
          <p:spPr>
            <a:xfrm>
              <a:off x="961" y="410"/>
              <a:ext cx="250" cy="910"/>
            </a:xfrm>
            <a:prstGeom prst="rect">
              <a:avLst/>
            </a:prstGeom>
            <a:solidFill>
              <a:srgbClr val="F79646">
                <a:lumMod val="20000"/>
                <a:lumOff val="80000"/>
              </a:srgbClr>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218565" rtl="0" eaLnBrk="1" fontAlgn="auto" latinLnBrk="0" hangingPunct="1">
                <a:lnSpc>
                  <a:spcPct val="100000"/>
                </a:lnSpc>
                <a:spcBef>
                  <a:spcPct val="0"/>
                </a:spcBef>
                <a:spcAft>
                  <a:spcPct val="0"/>
                </a:spcAft>
                <a:buClrTx/>
                <a:buSzTx/>
                <a:buFontTx/>
                <a:buNone/>
                <a:defRPr/>
              </a:pPr>
              <a:endParaRPr kumimoji="1" lang="zh-CN" altLang="en-US" sz="2400" b="0" i="0" u="none" strike="noStrike" kern="0" cap="none" spc="0" normalizeH="0" baseline="0" noProof="0">
                <a:ln>
                  <a:noFill/>
                </a:ln>
                <a:solidFill>
                  <a:srgbClr val="2258A2"/>
                </a:solidFill>
                <a:effectLst/>
                <a:uLnTx/>
                <a:uFillTx/>
                <a:latin typeface="Arial"/>
                <a:ea typeface="黑体" panose="02010609060101010101" pitchFamily="49" charset="-122"/>
                <a:cs typeface="+mn-cs"/>
              </a:endParaRPr>
            </a:p>
          </p:txBody>
        </p:sp>
        <p:sp>
          <p:nvSpPr>
            <p:cNvPr id="5" name="矩形 4"/>
            <p:cNvSpPr/>
            <p:nvPr>
              <p:custDataLst>
                <p:tags r:id="rId11"/>
              </p:custDataLst>
            </p:nvPr>
          </p:nvSpPr>
          <p:spPr>
            <a:xfrm>
              <a:off x="18946" y="410"/>
              <a:ext cx="250" cy="910"/>
            </a:xfrm>
            <a:prstGeom prst="rect">
              <a:avLst/>
            </a:prstGeom>
            <a:solidFill>
              <a:srgbClr val="167BEB"/>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218565" rtl="0" eaLnBrk="1" fontAlgn="auto" latinLnBrk="0" hangingPunct="1">
                <a:lnSpc>
                  <a:spcPct val="100000"/>
                </a:lnSpc>
                <a:spcBef>
                  <a:spcPct val="0"/>
                </a:spcBef>
                <a:spcAft>
                  <a:spcPct val="0"/>
                </a:spcAft>
                <a:buClrTx/>
                <a:buSzTx/>
                <a:buFontTx/>
                <a:buNone/>
                <a:defRPr/>
              </a:pPr>
              <a:endParaRPr kumimoji="1" lang="zh-CN" altLang="en-US" sz="2400" b="0" i="0" u="none" strike="noStrike" kern="0" cap="none" spc="0" normalizeH="0" baseline="0" noProof="0">
                <a:ln>
                  <a:noFill/>
                </a:ln>
                <a:solidFill>
                  <a:srgbClr val="F79646">
                    <a:lumMod val="50000"/>
                  </a:srgbClr>
                </a:solidFill>
                <a:effectLst/>
                <a:uLnTx/>
                <a:uFillTx/>
                <a:latin typeface="Arial"/>
                <a:ea typeface="黑体" panose="02010609060101010101" pitchFamily="49" charset="-122"/>
                <a:cs typeface="+mn-cs"/>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737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8" name="矩形 17"/>
          <p:cNvSpPr/>
          <p:nvPr>
            <p:custDataLst>
              <p:tags r:id="rId3"/>
            </p:custDataLst>
          </p:nvPr>
        </p:nvSpPr>
        <p:spPr>
          <a:xfrm>
            <a:off x="263189" y="717383"/>
            <a:ext cx="11641381" cy="5951977"/>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1218565"/>
            <a:endParaRPr lang="zh-CN" altLang="en-US" sz="2400">
              <a:solidFill>
                <a:prstClr val="white"/>
              </a:solidFill>
            </a:endParaRPr>
          </a:p>
        </p:txBody>
      </p:sp>
      <p:pic>
        <p:nvPicPr>
          <p:cNvPr id="73730" name="Picture 2"/>
          <p:cNvPicPr>
            <a:picLocks noChangeAspect="1" noChangeArrowheads="1"/>
          </p:cNvPicPr>
          <p:nvPr>
            <p:custDataLst>
              <p:tags r:id="rId5"/>
            </p:custDataLst>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2811780" y="2560320"/>
            <a:ext cx="7272020" cy="1682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矩形 10"/>
          <p:cNvSpPr/>
          <p:nvPr>
            <p:custDataLst>
              <p:tags r:id="rId6"/>
            </p:custDataLst>
          </p:nvPr>
        </p:nvSpPr>
        <p:spPr>
          <a:xfrm>
            <a:off x="477853" y="4220974"/>
            <a:ext cx="11549855" cy="2399665"/>
          </a:xfrm>
          <a:prstGeom prst="rect">
            <a:avLst/>
          </a:prstGeom>
          <a:solidFill>
            <a:schemeClr val="bg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en-US" altLang="zh-CN" sz="2000" b="1" kern="100">
                <a:latin typeface="Times New Roman" panose="02020603050405020304" pitchFamily="18" charset="0"/>
                <a:ea typeface="方正中等线简体" panose="03000509000000000000" pitchFamily="65" charset="-122"/>
                <a:cs typeface="Times New Roman" panose="02020603050405020304" pitchFamily="18" charset="0"/>
              </a:rPr>
              <a:t>1.</a:t>
            </a:r>
            <a:r>
              <a:rPr lang="zh-CN" altLang="zh-CN" sz="2000" b="1" kern="100">
                <a:latin typeface="Times New Roman" panose="02020603050405020304" pitchFamily="18" charset="0"/>
                <a:ea typeface="方正中等线简体" panose="03000509000000000000" pitchFamily="65" charset="-122"/>
                <a:cs typeface="Times New Roman" panose="02020603050405020304" pitchFamily="18" charset="0"/>
              </a:rPr>
              <a:t>下列分析不正确的是</a:t>
            </a:r>
            <a:r>
              <a:rPr lang="zh-CN" altLang="zh-CN" sz="2000" b="1" kern="100">
                <a:latin typeface="宋体" panose="02010600030101010101" pitchFamily="2" charset="-122"/>
                <a:ea typeface="Times New Roman" panose="02020603050405020304" pitchFamily="18" charset="0"/>
                <a:cs typeface="Courier New" panose="02070309020205020404" pitchFamily="49" charset="0"/>
              </a:rPr>
              <a:t> </a:t>
            </a:r>
            <a:endParaRPr lang="zh-CN" altLang="zh-CN" sz="900" b="1"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tabLst>
                <a:tab pos="2070735"/>
              </a:tabLst>
            </a:pPr>
            <a:r>
              <a:rPr lang="en-US" altLang="zh-CN" sz="2000" b="1" kern="100">
                <a:latin typeface="Times New Roman" panose="02020603050405020304" pitchFamily="18" charset="0"/>
                <a:ea typeface="方正中等线简体" panose="03000509000000000000" pitchFamily="65" charset="-122"/>
                <a:cs typeface="Courier New" panose="02070309020205020404" pitchFamily="49" charset="0"/>
              </a:rPr>
              <a:t>A.</a:t>
            </a:r>
            <a:r>
              <a:rPr lang="zh-CN" altLang="zh-CN" sz="2000" b="1" kern="100">
                <a:latin typeface="Times New Roman" panose="02020603050405020304" pitchFamily="18" charset="0"/>
                <a:ea typeface="方正中等线简体" panose="03000509000000000000" pitchFamily="65" charset="-122"/>
                <a:cs typeface="Times New Roman" panose="02020603050405020304" pitchFamily="18" charset="0"/>
              </a:rPr>
              <a:t>反应</a:t>
            </a:r>
            <a:r>
              <a:rPr lang="en-US" altLang="zh-CN" sz="2000" b="1" kern="100">
                <a:latin typeface="宋体" panose="02010600030101010101" pitchFamily="2" charset="-122"/>
                <a:ea typeface="方正中等线简体" panose="03000509000000000000" pitchFamily="65" charset="-122"/>
                <a:cs typeface="Times New Roman" panose="02020603050405020304" pitchFamily="18" charset="0"/>
              </a:rPr>
              <a:t>③</a:t>
            </a:r>
            <a:r>
              <a:rPr lang="zh-CN" altLang="zh-CN" sz="2000" b="1" kern="100">
                <a:latin typeface="Times New Roman" panose="02020603050405020304" pitchFamily="18" charset="0"/>
                <a:ea typeface="方正中等线简体" panose="03000509000000000000" pitchFamily="65" charset="-122"/>
                <a:cs typeface="Times New Roman" panose="02020603050405020304" pitchFamily="18" charset="0"/>
              </a:rPr>
              <a:t>表明</a:t>
            </a:r>
            <a:r>
              <a:rPr lang="en-US" altLang="zh-CN" sz="2000" b="1" kern="100">
                <a:latin typeface="Times New Roman" panose="02020603050405020304" pitchFamily="18" charset="0"/>
                <a:ea typeface="方正中等线简体" panose="03000509000000000000" pitchFamily="65" charset="-122"/>
                <a:cs typeface="Courier New" panose="02070309020205020404" pitchFamily="49" charset="0"/>
              </a:rPr>
              <a:t>CO</a:t>
            </a:r>
            <a:r>
              <a:rPr lang="en-US" altLang="zh-CN" sz="2000" b="1" kern="100" baseline="-25000">
                <a:latin typeface="Times New Roman" panose="02020603050405020304" pitchFamily="18" charset="0"/>
                <a:ea typeface="方正中等线简体" panose="03000509000000000000" pitchFamily="65" charset="-122"/>
                <a:cs typeface="Courier New" panose="02070309020205020404" pitchFamily="49" charset="0"/>
              </a:rPr>
              <a:t>2</a:t>
            </a:r>
            <a:r>
              <a:rPr lang="zh-CN" altLang="zh-CN" sz="2000" b="1" kern="100">
                <a:latin typeface="Times New Roman" panose="02020603050405020304" pitchFamily="18" charset="0"/>
                <a:ea typeface="方正中等线简体" panose="03000509000000000000" pitchFamily="65" charset="-122"/>
                <a:cs typeface="Times New Roman" panose="02020603050405020304" pitchFamily="18" charset="0"/>
              </a:rPr>
              <a:t>具有酸性氧化物的性质</a:t>
            </a:r>
            <a:endParaRPr lang="zh-CN" altLang="zh-CN" sz="900" b="1"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tabLst>
                <a:tab pos="2070735"/>
              </a:tabLst>
            </a:pPr>
            <a:r>
              <a:rPr lang="en-US" altLang="zh-CN" sz="2000" b="1" kern="100">
                <a:latin typeface="Times New Roman" panose="02020603050405020304" pitchFamily="18" charset="0"/>
                <a:ea typeface="方正中等线简体" panose="03000509000000000000" pitchFamily="65" charset="-122"/>
                <a:cs typeface="Courier New" panose="02070309020205020404" pitchFamily="49" charset="0"/>
              </a:rPr>
              <a:t>B.</a:t>
            </a:r>
            <a:r>
              <a:rPr lang="zh-CN" altLang="zh-CN" sz="2000" b="1" kern="100">
                <a:latin typeface="Times New Roman" panose="02020603050405020304" pitchFamily="18" charset="0"/>
                <a:ea typeface="方正中等线简体" panose="03000509000000000000" pitchFamily="65" charset="-122"/>
                <a:cs typeface="Times New Roman" panose="02020603050405020304" pitchFamily="18" charset="0"/>
              </a:rPr>
              <a:t>反应</a:t>
            </a:r>
            <a:r>
              <a:rPr lang="en-US" altLang="zh-CN" sz="2000" b="1" kern="100">
                <a:latin typeface="宋体" panose="02010600030101010101" pitchFamily="2" charset="-122"/>
                <a:ea typeface="方正中等线简体" panose="03000509000000000000" pitchFamily="65" charset="-122"/>
                <a:cs typeface="Times New Roman" panose="02020603050405020304" pitchFamily="18" charset="0"/>
              </a:rPr>
              <a:t>④</a:t>
            </a:r>
            <a:r>
              <a:rPr lang="zh-CN" altLang="zh-CN" sz="2000" b="1" kern="100">
                <a:latin typeface="Times New Roman" panose="02020603050405020304" pitchFamily="18" charset="0"/>
                <a:ea typeface="方正中等线简体" panose="03000509000000000000" pitchFamily="65" charset="-122"/>
                <a:cs typeface="Times New Roman" panose="02020603050405020304" pitchFamily="18" charset="0"/>
              </a:rPr>
              <a:t>说明</a:t>
            </a:r>
            <a:r>
              <a:rPr lang="en-US" altLang="zh-CN" sz="2000" b="1" kern="100" err="1">
                <a:latin typeface="Times New Roman" panose="02020603050405020304" pitchFamily="18" charset="0"/>
                <a:ea typeface="方正中等线简体" panose="03000509000000000000" pitchFamily="65" charset="-122"/>
                <a:cs typeface="Courier New" panose="02070309020205020404" pitchFamily="49" charset="0"/>
              </a:rPr>
              <a:t>NaHCO</a:t>
            </a:r>
            <a:r>
              <a:rPr lang="en-US" altLang="zh-CN" sz="2000" b="1" kern="100" baseline="-25000" err="1">
                <a:latin typeface="Times New Roman" panose="02020603050405020304" pitchFamily="18" charset="0"/>
                <a:ea typeface="方正中等线简体" panose="03000509000000000000" pitchFamily="65" charset="-122"/>
                <a:cs typeface="Courier New" panose="02070309020205020404" pitchFamily="49" charset="0"/>
              </a:rPr>
              <a:t>3</a:t>
            </a:r>
            <a:r>
              <a:rPr lang="zh-CN" altLang="zh-CN" sz="2000" b="1" kern="100">
                <a:latin typeface="Times New Roman" panose="02020603050405020304" pitchFamily="18" charset="0"/>
                <a:ea typeface="方正中等线简体" panose="03000509000000000000" pitchFamily="65" charset="-122"/>
                <a:cs typeface="Times New Roman" panose="02020603050405020304" pitchFamily="18" charset="0"/>
              </a:rPr>
              <a:t>的稳定性强于</a:t>
            </a:r>
            <a:r>
              <a:rPr lang="en-US" altLang="zh-CN" sz="2000" b="1" kern="100" err="1">
                <a:latin typeface="Times New Roman" panose="02020603050405020304" pitchFamily="18" charset="0"/>
                <a:ea typeface="方正中等线简体" panose="03000509000000000000" pitchFamily="65" charset="-122"/>
                <a:cs typeface="Courier New" panose="02070309020205020404" pitchFamily="49" charset="0"/>
              </a:rPr>
              <a:t>Na</a:t>
            </a:r>
            <a:r>
              <a:rPr lang="en-US" altLang="zh-CN" sz="2000" b="1" kern="100" baseline="-25000" err="1">
                <a:latin typeface="Times New Roman" panose="02020603050405020304" pitchFamily="18" charset="0"/>
                <a:ea typeface="方正中等线简体" panose="03000509000000000000" pitchFamily="65" charset="-122"/>
                <a:cs typeface="Courier New" panose="02070309020205020404" pitchFamily="49" charset="0"/>
              </a:rPr>
              <a:t>2</a:t>
            </a:r>
            <a:r>
              <a:rPr lang="en-US" altLang="zh-CN" sz="2000" b="1" kern="100" err="1">
                <a:latin typeface="Times New Roman" panose="02020603050405020304" pitchFamily="18" charset="0"/>
                <a:ea typeface="方正中等线简体" panose="03000509000000000000" pitchFamily="65" charset="-122"/>
                <a:cs typeface="Courier New" panose="02070309020205020404" pitchFamily="49" charset="0"/>
              </a:rPr>
              <a:t>CO</a:t>
            </a:r>
            <a:r>
              <a:rPr lang="en-US" altLang="zh-CN" sz="2000" b="1" kern="100" baseline="-25000" err="1">
                <a:latin typeface="Times New Roman" panose="02020603050405020304" pitchFamily="18" charset="0"/>
                <a:ea typeface="方正中等线简体" panose="03000509000000000000" pitchFamily="65" charset="-122"/>
                <a:cs typeface="Courier New" panose="02070309020205020404" pitchFamily="49" charset="0"/>
              </a:rPr>
              <a:t>3</a:t>
            </a:r>
            <a:endParaRPr lang="zh-CN" altLang="zh-CN" sz="900" b="1"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tabLst>
                <a:tab pos="2070735"/>
              </a:tabLst>
            </a:pPr>
            <a:r>
              <a:rPr lang="en-US" altLang="zh-CN" sz="2000" b="1" kern="100">
                <a:latin typeface="Times New Roman" panose="02020603050405020304" pitchFamily="18" charset="0"/>
                <a:ea typeface="方正中等线简体" panose="03000509000000000000" pitchFamily="65" charset="-122"/>
                <a:cs typeface="Courier New" panose="02070309020205020404" pitchFamily="49" charset="0"/>
              </a:rPr>
              <a:t>C.</a:t>
            </a:r>
            <a:r>
              <a:rPr lang="zh-CN" altLang="zh-CN" sz="2000" b="1" kern="100">
                <a:latin typeface="Times New Roman" panose="02020603050405020304" pitchFamily="18" charset="0"/>
                <a:ea typeface="方正中等线简体" panose="03000509000000000000" pitchFamily="65" charset="-122"/>
                <a:cs typeface="Times New Roman" panose="02020603050405020304" pitchFamily="18" charset="0"/>
              </a:rPr>
              <a:t>反应</a:t>
            </a:r>
            <a:r>
              <a:rPr lang="en-US" altLang="zh-CN" sz="2000" b="1" kern="100">
                <a:latin typeface="宋体" panose="02010600030101010101" pitchFamily="2" charset="-122"/>
                <a:ea typeface="方正中等线简体" panose="03000509000000000000" pitchFamily="65" charset="-122"/>
                <a:cs typeface="Times New Roman" panose="02020603050405020304" pitchFamily="18" charset="0"/>
              </a:rPr>
              <a:t>⑤⑥</a:t>
            </a:r>
            <a:r>
              <a:rPr lang="zh-CN" altLang="zh-CN" sz="2000" b="1" kern="100">
                <a:latin typeface="Times New Roman" panose="02020603050405020304" pitchFamily="18" charset="0"/>
                <a:ea typeface="方正中等线简体" panose="03000509000000000000" pitchFamily="65" charset="-122"/>
                <a:cs typeface="Times New Roman" panose="02020603050405020304" pitchFamily="18" charset="0"/>
              </a:rPr>
              <a:t>说明</a:t>
            </a:r>
            <a:r>
              <a:rPr lang="en-US" altLang="zh-CN" sz="2000" b="1" kern="100" err="1">
                <a:latin typeface="Times New Roman" panose="02020603050405020304" pitchFamily="18" charset="0"/>
                <a:ea typeface="方正中等线简体" panose="03000509000000000000" pitchFamily="65" charset="-122"/>
                <a:cs typeface="Courier New" panose="02070309020205020404" pitchFamily="49" charset="0"/>
              </a:rPr>
              <a:t>Na</a:t>
            </a:r>
            <a:r>
              <a:rPr lang="en-US" altLang="zh-CN" sz="2000" b="1" kern="100" baseline="-25000" err="1">
                <a:latin typeface="Times New Roman" panose="02020603050405020304" pitchFamily="18" charset="0"/>
                <a:ea typeface="方正中等线简体" panose="03000509000000000000" pitchFamily="65" charset="-122"/>
                <a:cs typeface="Courier New" panose="02070309020205020404" pitchFamily="49" charset="0"/>
              </a:rPr>
              <a:t>2</a:t>
            </a:r>
            <a:r>
              <a:rPr lang="en-US" altLang="zh-CN" sz="2000" b="1" kern="100" err="1">
                <a:latin typeface="Times New Roman" panose="02020603050405020304" pitchFamily="18" charset="0"/>
                <a:ea typeface="方正中等线简体" panose="03000509000000000000" pitchFamily="65" charset="-122"/>
                <a:cs typeface="Courier New" panose="02070309020205020404" pitchFamily="49" charset="0"/>
              </a:rPr>
              <a:t>O</a:t>
            </a:r>
            <a:r>
              <a:rPr lang="en-US" altLang="zh-CN" sz="2000" b="1" kern="100" baseline="-25000" err="1">
                <a:latin typeface="Times New Roman" panose="02020603050405020304" pitchFamily="18" charset="0"/>
                <a:ea typeface="方正中等线简体" panose="03000509000000000000" pitchFamily="65" charset="-122"/>
                <a:cs typeface="Courier New" panose="02070309020205020404" pitchFamily="49" charset="0"/>
              </a:rPr>
              <a:t>2</a:t>
            </a:r>
            <a:r>
              <a:rPr lang="zh-CN" altLang="zh-CN" sz="2000" b="1" kern="100">
                <a:latin typeface="Times New Roman" panose="02020603050405020304" pitchFamily="18" charset="0"/>
                <a:ea typeface="方正中等线简体" panose="03000509000000000000" pitchFamily="65" charset="-122"/>
                <a:cs typeface="Times New Roman" panose="02020603050405020304" pitchFamily="18" charset="0"/>
              </a:rPr>
              <a:t>可用于潜水艇中氧气的供给</a:t>
            </a:r>
            <a:endParaRPr lang="zh-CN" altLang="zh-CN" sz="900" b="1"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tabLst>
                <a:tab pos="2070735"/>
              </a:tabLst>
            </a:pPr>
            <a:r>
              <a:rPr lang="en-US" altLang="zh-CN" sz="2000" b="1" kern="100">
                <a:latin typeface="Times New Roman" panose="02020603050405020304" pitchFamily="18" charset="0"/>
                <a:ea typeface="方正中等线简体" panose="03000509000000000000" pitchFamily="65" charset="-122"/>
                <a:cs typeface="Courier New" panose="02070309020205020404" pitchFamily="49" charset="0"/>
              </a:rPr>
              <a:t>D.</a:t>
            </a:r>
            <a:r>
              <a:rPr lang="zh-CN" altLang="zh-CN" sz="2000" b="1" kern="100">
                <a:latin typeface="Times New Roman" panose="02020603050405020304" pitchFamily="18" charset="0"/>
                <a:ea typeface="方正中等线简体" panose="03000509000000000000" pitchFamily="65" charset="-122"/>
                <a:cs typeface="Times New Roman" panose="02020603050405020304" pitchFamily="18" charset="0"/>
              </a:rPr>
              <a:t>上述转化中发生的反应有分解反应、化合反应、置换反应等</a:t>
            </a:r>
            <a:endParaRPr lang="zh-CN" altLang="zh-CN" sz="2000" b="1" kern="100">
              <a:effectLst/>
              <a:latin typeface="Times New Roman" panose="02020603050405020304" pitchFamily="18" charset="0"/>
              <a:ea typeface="方正中等线简体" panose="03000509000000000000" pitchFamily="65" charset="-122"/>
              <a:cs typeface="Times New Roman" panose="02020603050405020304" pitchFamily="18" charset="0"/>
            </a:endParaRPr>
          </a:p>
        </p:txBody>
      </p:sp>
      <p:sp>
        <p:nvSpPr>
          <p:cNvPr id="13" name="TextBox 9"/>
          <p:cNvSpPr txBox="1"/>
          <p:nvPr>
            <p:custDataLst>
              <p:tags r:id="rId7"/>
            </p:custDataLst>
          </p:nvPr>
        </p:nvSpPr>
        <p:spPr>
          <a:xfrm>
            <a:off x="191434" y="5157073"/>
            <a:ext cx="756000" cy="66426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500" b="1" smtClean="0">
                <a:solidFill>
                  <a:srgbClr val="C00000"/>
                </a:solidFill>
                <a:latin typeface="华文细黑" panose="02010600040101010101" pitchFamily="2" charset="-122"/>
                <a:ea typeface="华文细黑" panose="02010600040101010101" pitchFamily="2" charset="-122"/>
              </a:rPr>
              <a:t>√</a:t>
            </a:r>
            <a:endParaRPr lang="zh-CN" altLang="en-US" sz="4500" b="1">
              <a:solidFill>
                <a:srgbClr val="C00000"/>
              </a:solidFill>
              <a:latin typeface="华文细黑" panose="02010600040101010101" pitchFamily="2" charset="-122"/>
              <a:ea typeface="华文细黑" panose="02010600040101010101" pitchFamily="2" charset="-122"/>
            </a:endParaRPr>
          </a:p>
        </p:txBody>
      </p:sp>
      <p:grpSp>
        <p:nvGrpSpPr>
          <p:cNvPr id="2" name="组合 1"/>
          <p:cNvGrpSpPr/>
          <p:nvPr>
            <p:custDataLst>
              <p:tags r:id="rId8"/>
            </p:custDataLst>
          </p:nvPr>
        </p:nvGrpSpPr>
        <p:grpSpPr>
          <a:xfrm>
            <a:off x="2540" y="252095"/>
            <a:ext cx="12186920" cy="594360"/>
            <a:chOff x="4" y="397"/>
            <a:chExt cx="19192" cy="936"/>
          </a:xfrm>
        </p:grpSpPr>
        <p:sp>
          <p:nvSpPr>
            <p:cNvPr id="3" name="矩形 2"/>
            <p:cNvSpPr/>
            <p:nvPr>
              <p:custDataLst>
                <p:tags r:id="rId9"/>
              </p:custDataLst>
            </p:nvPr>
          </p:nvSpPr>
          <p:spPr>
            <a:xfrm>
              <a:off x="1323" y="397"/>
              <a:ext cx="17460" cy="937"/>
            </a:xfrm>
            <a:prstGeom prst="rect">
              <a:avLst/>
            </a:prstGeom>
            <a:solidFill>
              <a:sysClr val="window" lastClr="FFFFFF">
                <a:lumMod val="95000"/>
              </a:sysClr>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任务一</a:t>
              </a:r>
              <a:r>
                <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  </a:t>
              </a:r>
              <a:r>
                <a:rPr kumimoji="0" lang="zh-CN"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认识</a:t>
              </a:r>
              <a:r>
                <a:rPr lang="zh-CN" altLang="zh-CN" sz="2400" b="1" kern="100">
                  <a:latin typeface="微软雅黑" panose="020b0503020204020204" pitchFamily="34" charset="-122"/>
                  <a:ea typeface="微软雅黑" panose="020b0503020204020204" pitchFamily="34" charset="-122"/>
                  <a:cs typeface="Times New Roman" panose="02020603050405020304" pitchFamily="18" charset="0"/>
                  <a:sym typeface="+mn-ea"/>
                </a:rPr>
                <a:t>钠及其化合物转化关系及推断</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4" name="矩形 3"/>
            <p:cNvSpPr/>
            <p:nvPr>
              <p:custDataLst>
                <p:tags r:id="rId10"/>
              </p:custDataLst>
            </p:nvPr>
          </p:nvSpPr>
          <p:spPr>
            <a:xfrm>
              <a:off x="4" y="410"/>
              <a:ext cx="852" cy="910"/>
            </a:xfrm>
            <a:prstGeom prst="rect">
              <a:avLst/>
            </a:prstGeom>
            <a:solidFill>
              <a:srgbClr val="167BEB"/>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218565" rtl="0" eaLnBrk="1" fontAlgn="auto" latinLnBrk="0" hangingPunct="1">
                <a:lnSpc>
                  <a:spcPct val="100000"/>
                </a:lnSpc>
                <a:spcBef>
                  <a:spcPct val="0"/>
                </a:spcBef>
                <a:spcAft>
                  <a:spcPct val="0"/>
                </a:spcAft>
                <a:buClrTx/>
                <a:buSzTx/>
                <a:buFontTx/>
                <a:buNone/>
                <a:defRPr/>
              </a:pPr>
              <a:endParaRPr kumimoji="1" lang="zh-CN" altLang="en-US" sz="2400" b="0" i="0" u="none" strike="noStrike" kern="0" cap="none" spc="0" normalizeH="0" baseline="0" noProof="0">
                <a:ln>
                  <a:noFill/>
                </a:ln>
                <a:solidFill>
                  <a:srgbClr val="F79646">
                    <a:lumMod val="50000"/>
                  </a:srgbClr>
                </a:solidFill>
                <a:effectLst/>
                <a:uLnTx/>
                <a:uFillTx/>
                <a:latin typeface="Arial"/>
                <a:ea typeface="黑体" panose="02010609060101010101" pitchFamily="49" charset="-122"/>
                <a:cs typeface="+mn-cs"/>
              </a:endParaRPr>
            </a:p>
          </p:txBody>
        </p:sp>
        <p:sp>
          <p:nvSpPr>
            <p:cNvPr id="14" name="矩形 13"/>
            <p:cNvSpPr/>
            <p:nvPr>
              <p:custDataLst>
                <p:tags r:id="rId11"/>
              </p:custDataLst>
            </p:nvPr>
          </p:nvSpPr>
          <p:spPr>
            <a:xfrm>
              <a:off x="961" y="410"/>
              <a:ext cx="250" cy="910"/>
            </a:xfrm>
            <a:prstGeom prst="rect">
              <a:avLst/>
            </a:prstGeom>
            <a:solidFill>
              <a:srgbClr val="F79646">
                <a:lumMod val="20000"/>
                <a:lumOff val="80000"/>
              </a:srgbClr>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218565" rtl="0" eaLnBrk="1" fontAlgn="auto" latinLnBrk="0" hangingPunct="1">
                <a:lnSpc>
                  <a:spcPct val="100000"/>
                </a:lnSpc>
                <a:spcBef>
                  <a:spcPct val="0"/>
                </a:spcBef>
                <a:spcAft>
                  <a:spcPct val="0"/>
                </a:spcAft>
                <a:buClrTx/>
                <a:buSzTx/>
                <a:buFontTx/>
                <a:buNone/>
                <a:defRPr/>
              </a:pPr>
              <a:endParaRPr kumimoji="1" lang="zh-CN" altLang="en-US" sz="2400" b="0" i="0" u="none" strike="noStrike" kern="0" cap="none" spc="0" normalizeH="0" baseline="0" noProof="0">
                <a:ln>
                  <a:noFill/>
                </a:ln>
                <a:solidFill>
                  <a:srgbClr val="2258A2"/>
                </a:solidFill>
                <a:effectLst/>
                <a:uLnTx/>
                <a:uFillTx/>
                <a:latin typeface="Arial"/>
                <a:ea typeface="黑体" panose="02010609060101010101" pitchFamily="49" charset="-122"/>
                <a:cs typeface="+mn-cs"/>
              </a:endParaRPr>
            </a:p>
          </p:txBody>
        </p:sp>
        <p:sp>
          <p:nvSpPr>
            <p:cNvPr id="5" name="矩形 4"/>
            <p:cNvSpPr/>
            <p:nvPr>
              <p:custDataLst>
                <p:tags r:id="rId12"/>
              </p:custDataLst>
            </p:nvPr>
          </p:nvSpPr>
          <p:spPr>
            <a:xfrm>
              <a:off x="18946" y="410"/>
              <a:ext cx="250" cy="910"/>
            </a:xfrm>
            <a:prstGeom prst="rect">
              <a:avLst/>
            </a:prstGeom>
            <a:solidFill>
              <a:srgbClr val="167BEB"/>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218565" rtl="0" eaLnBrk="1" fontAlgn="auto" latinLnBrk="0" hangingPunct="1">
                <a:lnSpc>
                  <a:spcPct val="100000"/>
                </a:lnSpc>
                <a:spcBef>
                  <a:spcPct val="0"/>
                </a:spcBef>
                <a:spcAft>
                  <a:spcPct val="0"/>
                </a:spcAft>
                <a:buClrTx/>
                <a:buSzTx/>
                <a:buFontTx/>
                <a:buNone/>
                <a:defRPr/>
              </a:pPr>
              <a:endParaRPr kumimoji="1" lang="zh-CN" altLang="en-US" sz="2400" b="0" i="0" u="none" strike="noStrike" kern="0" cap="none" spc="0" normalizeH="0" baseline="0" noProof="0">
                <a:ln>
                  <a:noFill/>
                </a:ln>
                <a:solidFill>
                  <a:srgbClr val="F79646">
                    <a:lumMod val="50000"/>
                  </a:srgbClr>
                </a:solidFill>
                <a:effectLst/>
                <a:uLnTx/>
                <a:uFillTx/>
                <a:latin typeface="Arial"/>
                <a:ea typeface="黑体" panose="02010609060101010101" pitchFamily="49" charset="-122"/>
                <a:cs typeface="+mn-cs"/>
              </a:endParaRPr>
            </a:p>
          </p:txBody>
        </p:sp>
      </p:grpSp>
      <p:sp>
        <p:nvSpPr>
          <p:cNvPr id="6" name="矩形 5"/>
          <p:cNvSpPr/>
          <p:nvPr>
            <p:custDataLst>
              <p:tags r:id="rId13"/>
            </p:custDataLst>
          </p:nvPr>
        </p:nvSpPr>
        <p:spPr>
          <a:xfrm>
            <a:off x="354028" y="1124749"/>
            <a:ext cx="11549855" cy="6451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en-US" altLang="zh-CN" sz="2400" b="1" noProof="0">
                <a:ln>
                  <a:noFill/>
                </a:ln>
                <a:solidFill>
                  <a:srgbClr val="167BEB"/>
                </a:solidFill>
                <a:effectLst/>
                <a:uLnTx/>
                <a:uFillTx/>
                <a:latin typeface="Times New Roman" panose="02020603050405020304" pitchFamily="18" charset="0"/>
                <a:ea typeface="微软雅黑" panose="020b0503020204020204" pitchFamily="34" charset="-122"/>
                <a:cs typeface="Times New Roman" panose="02020603050405020304" pitchFamily="18" charset="0"/>
                <a:sym typeface="+mn-ea"/>
              </a:rPr>
              <a:t>【</a:t>
            </a:r>
            <a:r>
              <a:rPr lang="zh-CN" altLang="en-US" sz="2400" b="1" noProof="0">
                <a:ln>
                  <a:noFill/>
                </a:ln>
                <a:solidFill>
                  <a:srgbClr val="167BEB"/>
                </a:solidFill>
                <a:effectLst/>
                <a:uLnTx/>
                <a:uFillTx/>
                <a:latin typeface="Times New Roman" panose="02020603050405020304" pitchFamily="18" charset="0"/>
                <a:ea typeface="微软雅黑" panose="020b0503020204020204" pitchFamily="34" charset="-122"/>
                <a:cs typeface="Times New Roman" panose="02020603050405020304" pitchFamily="18" charset="0"/>
                <a:sym typeface="+mn-ea"/>
              </a:rPr>
              <a:t>活动</a:t>
            </a:r>
            <a:r>
              <a:rPr lang="en-US" altLang="zh-CN" sz="2400" b="1" noProof="0">
                <a:ln>
                  <a:noFill/>
                </a:ln>
                <a:solidFill>
                  <a:srgbClr val="167BEB"/>
                </a:solidFill>
                <a:effectLst/>
                <a:uLnTx/>
                <a:uFillTx/>
                <a:latin typeface="Times New Roman" panose="02020603050405020304" pitchFamily="18" charset="0"/>
                <a:ea typeface="微软雅黑" panose="020b0503020204020204" pitchFamily="34" charset="-122"/>
                <a:cs typeface="Times New Roman" panose="02020603050405020304" pitchFamily="18" charset="0"/>
                <a:sym typeface="+mn-ea"/>
              </a:rPr>
              <a:t>1】</a:t>
            </a:r>
            <a:r>
              <a:rPr lang="zh-CN" altLang="en-US" sz="2400" b="1" noProof="0">
                <a:ln>
                  <a:noFill/>
                </a:ln>
                <a:solidFill>
                  <a:srgbClr val="167BEB"/>
                </a:solidFill>
                <a:effectLst/>
                <a:uLnTx/>
                <a:uFillTx/>
                <a:latin typeface="Times New Roman" panose="02020603050405020304" pitchFamily="18" charset="0"/>
                <a:ea typeface="微软雅黑" panose="020b0503020204020204" pitchFamily="34" charset="-122"/>
                <a:cs typeface="Times New Roman" panose="02020603050405020304" pitchFamily="18" charset="0"/>
                <a:sym typeface="+mn-ea"/>
              </a:rPr>
              <a:t>回顾目前学到的含钠物质，</a:t>
            </a:r>
            <a:r>
              <a:rPr lang="zh-CN" altLang="zh-CN" sz="2400" b="1" kern="100">
                <a:solidFill>
                  <a:srgbClr val="167BEB"/>
                </a:solidFill>
                <a:latin typeface="微软雅黑" panose="020b0503020204020204" pitchFamily="34" charset="-122"/>
                <a:ea typeface="微软雅黑" panose="020b0503020204020204" pitchFamily="34" charset="-122"/>
                <a:cs typeface="Times New Roman" panose="02020603050405020304" pitchFamily="18" charset="0"/>
              </a:rPr>
              <a:t>画出钠及其化合物的不同类别物质间的转化线。</a:t>
            </a:r>
            <a:endParaRPr lang="zh-CN" altLang="zh-CN" sz="2400" b="1" kern="100">
              <a:solidFill>
                <a:srgbClr val="167BEB"/>
              </a:solidFill>
              <a:effectLst/>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7" name="标题1"/>
          <p:cNvSpPr>
            <a:spLocks noChangeArrowheads="1"/>
          </p:cNvSpPr>
          <p:nvPr>
            <p:custDataLst>
              <p:tags r:id="rId14"/>
            </p:custDataLst>
          </p:nvPr>
        </p:nvSpPr>
        <p:spPr>
          <a:xfrm>
            <a:off x="354330" y="1844675"/>
            <a:ext cx="2954020" cy="692150"/>
          </a:xfrm>
          <a:prstGeom prst="roundRect">
            <a:avLst>
              <a:gd name="adj" fmla="val 11921"/>
            </a:avLst>
          </a:prstGeom>
          <a:solidFill>
            <a:srgbClr val="167BEB"/>
          </a:solidFill>
          <a:ln w="63500" cap="flat" cmpd="sng" algn="ctr">
            <a:solidFill>
              <a:schemeClr val="bg1"/>
            </a:solidFill>
            <a:prstDash val="solid"/>
          </a:ln>
          <a:effectLst>
            <a:outerShdw blurRad="127000" dist="38100" dir="5400000" algn="ctr" rotWithShape="0">
              <a:prstClr val="black">
                <a:alpha val="40000"/>
              </a:prstClr>
            </a:outerShdw>
          </a:effectLst>
        </p:spPr>
        <p:txBody>
          <a:bodyPr lIns="82816" tIns="41407" rIns="82816" bIns="41407"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20000"/>
              </a:lnSpc>
              <a:spcBef>
                <a:spcPct val="0"/>
              </a:spcBef>
              <a:spcAft>
                <a:spcPct val="0"/>
              </a:spcAft>
              <a:buClrTx/>
              <a:buSzTx/>
              <a:buFontTx/>
              <a:buNone/>
              <a:defRPr/>
            </a:pPr>
            <a:r>
              <a:rPr kumimoji="0" 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评</a:t>
            </a:r>
            <a:r>
              <a:rPr kumimoji="0" lang="en-US" alt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  </a:t>
            </a:r>
            <a:r>
              <a:rPr kumimoji="0" 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价</a:t>
            </a:r>
            <a:r>
              <a:rPr kumimoji="0" lang="en-US" alt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  </a:t>
            </a:r>
            <a:r>
              <a:rPr kumimoji="0" 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练</a:t>
            </a:r>
            <a:r>
              <a:rPr kumimoji="0" lang="en-US" alt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  </a:t>
            </a:r>
            <a:r>
              <a:rPr kumimoji="0" 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习</a:t>
            </a:r>
            <a:endParaRPr kumimoji="0" 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linds(horizontal)">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3" name="组合 2"/>
          <p:cNvGrpSpPr/>
          <p:nvPr>
            <p:custDataLst>
              <p:tags r:id="rId3"/>
            </p:custDataLst>
          </p:nvPr>
        </p:nvGrpSpPr>
        <p:grpSpPr>
          <a:xfrm>
            <a:off x="389949" y="836712"/>
            <a:ext cx="11410514" cy="5373588"/>
            <a:chOff x="389949" y="836712"/>
            <a:chExt cx="11410514" cy="5373588"/>
          </a:xfrm>
        </p:grpSpPr>
        <p:grpSp>
          <p:nvGrpSpPr>
            <p:cNvPr id="5" name="组合 4"/>
            <p:cNvGrpSpPr/>
            <p:nvPr>
              <p:custDataLst>
                <p:tags r:id="rId4"/>
              </p:custDataLst>
            </p:nvPr>
          </p:nvGrpSpPr>
          <p:grpSpPr>
            <a:xfrm>
              <a:off x="389949" y="836712"/>
              <a:ext cx="11410514" cy="5256585"/>
              <a:chOff x="389949" y="800751"/>
              <a:chExt cx="11410514" cy="5256585"/>
            </a:xfrm>
          </p:grpSpPr>
          <p:grpSp>
            <p:nvGrpSpPr>
              <p:cNvPr id="11" name="组合 10"/>
              <p:cNvGrpSpPr/>
              <p:nvPr>
                <p:custDataLst>
                  <p:tags r:id="rId5"/>
                </p:custDataLst>
              </p:nvPr>
            </p:nvGrpSpPr>
            <p:grpSpPr>
              <a:xfrm>
                <a:off x="389949" y="800751"/>
                <a:ext cx="11410514" cy="5256585"/>
                <a:chOff x="390000" y="613340"/>
                <a:chExt cx="11412000" cy="7004992"/>
              </a:xfrm>
            </p:grpSpPr>
            <p:sp>
              <p:nvSpPr>
                <p:cNvPr id="14" name="圆角矩形 13"/>
                <p:cNvSpPr/>
                <p:nvPr>
                  <p:custDataLst>
                    <p:tags r:id="rId6"/>
                  </p:custDataLst>
                </p:nvPr>
              </p:nvSpPr>
              <p:spPr>
                <a:xfrm>
                  <a:off x="390000" y="806378"/>
                  <a:ext cx="11412000" cy="6811954"/>
                </a:xfrm>
                <a:prstGeom prst="roundRect">
                  <a:avLst>
                    <a:gd name="adj" fmla="val 2955"/>
                  </a:avLst>
                </a:prstGeom>
                <a:solidFill>
                  <a:schemeClr val="accent6">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400"/>
                  <a:endParaRPr kumimoji="1" lang="en-US" altLang="zh-CN" sz="1800">
                    <a:solidFill>
                      <a:prstClr val="white"/>
                    </a:solidFill>
                  </a:endParaRPr>
                </a:p>
              </p:txBody>
            </p:sp>
            <p:sp useBgFill="1">
              <p:nvSpPr>
                <p:cNvPr id="15" name="矩形 14"/>
                <p:cNvSpPr/>
                <p:nvPr>
                  <p:custDataLst>
                    <p:tags r:id="rId7"/>
                  </p:custDataLst>
                </p:nvPr>
              </p:nvSpPr>
              <p:spPr>
                <a:xfrm>
                  <a:off x="922765" y="693487"/>
                  <a:ext cx="707945" cy="21602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400"/>
                  <a:endParaRPr kumimoji="1" lang="zh-CN" altLang="en-US" sz="1800">
                    <a:solidFill>
                      <a:prstClr val="white"/>
                    </a:solidFill>
                  </a:endParaRPr>
                </a:p>
              </p:txBody>
            </p:sp>
            <p:sp>
              <p:nvSpPr>
                <p:cNvPr id="16" name="文本框 15"/>
                <p:cNvSpPr txBox="1"/>
                <p:nvPr>
                  <p:custDataLst>
                    <p:tags r:id="rId8"/>
                  </p:custDataLst>
                </p:nvPr>
              </p:nvSpPr>
              <p:spPr>
                <a:xfrm>
                  <a:off x="922765" y="613340"/>
                  <a:ext cx="779952" cy="292103"/>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bg1">
                    <a:lumMod val="65000"/>
                  </a:schemeClr>
                </a:solidFill>
                <a:ln>
                  <a:noFill/>
                </a:ln>
                <a:effectLst/>
              </p:spPr>
              <p:txBody>
                <a:bodyPr rot="0" spcFirstLastPara="0" vertOverflow="overflow" horzOverflow="overflow" vert="horz" wrap="square" lIns="91428" tIns="45714" rIns="91428" bIns="45714"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endParaRPr lang="zh-CN" altLang="en-US" sz="1800">
                    <a:solidFill>
                      <a:prstClr val="white"/>
                    </a:solidFill>
                    <a:latin typeface="DOUYU Font" pitchFamily="2" charset="-122"/>
                    <a:ea typeface="DOUYU Font" pitchFamily="2" charset="-122"/>
                  </a:endParaRPr>
                </a:p>
              </p:txBody>
            </p:sp>
          </p:grpSp>
          <p:sp>
            <p:nvSpPr>
              <p:cNvPr id="17" name="矩形 16"/>
              <p:cNvSpPr/>
              <p:nvPr>
                <p:custDataLst>
                  <p:tags r:id="rId9"/>
                </p:custDataLst>
              </p:nvPr>
            </p:nvSpPr>
            <p:spPr>
              <a:xfrm>
                <a:off x="428560" y="1016775"/>
                <a:ext cx="10852016" cy="13031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反应</a:t>
                </a:r>
                <a:r>
                  <a:rPr lang="en-US" altLang="zh-CN" sz="2800" kern="100">
                    <a:latin typeface="宋体" panose="02010600030101010101" pitchFamily="2" charset="-122"/>
                    <a:ea typeface="楷体_GB2312" panose="02010609030101010101" pitchFamily="49" charset="-122"/>
                    <a:cs typeface="Times New Roman" panose="02020603050405020304" pitchFamily="18" charset="0"/>
                  </a:rPr>
                  <a:t>③</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的化学方程式为</a:t>
                </a:r>
                <a:r>
                  <a:rPr lang="en-US" altLang="zh-CN" sz="2800" kern="100" err="1">
                    <a:latin typeface="Times New Roman" panose="02020603050405020304" pitchFamily="18" charset="0"/>
                    <a:ea typeface="楷体_GB2312" panose="02010609030101010101" pitchFamily="49" charset="-122"/>
                    <a:cs typeface="Courier New" panose="02070309020205020404" pitchFamily="49" charset="0"/>
                  </a:rPr>
                  <a:t>2NaOH</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CO</a:t>
                </a:r>
                <a:r>
                  <a:rPr lang="en-US" altLang="zh-CN" sz="2800" kern="100" baseline="-25000">
                    <a:latin typeface="Times New Roman" panose="02020603050405020304" pitchFamily="18" charset="0"/>
                    <a:ea typeface="楷体_GB2312" panose="02010609030101010101" pitchFamily="49" charset="-122"/>
                    <a:cs typeface="Courier New" panose="02070309020205020404" pitchFamily="49" charset="0"/>
                  </a:rPr>
                  <a:t>2</a:t>
                </a:r>
                <a:r>
                  <a:rPr lang="en-US" altLang="zh-CN" sz="2800" kern="100" spc="-80">
                    <a:latin typeface="Times New Roman" panose="02020603050405020304" pitchFamily="18" charset="0"/>
                    <a:ea typeface="楷体_GB2312" panose="02010609030101010101" pitchFamily="49" charset="-122"/>
                    <a:cs typeface="Courier New" panose="02070309020205020404" pitchFamily="49" charset="0"/>
                  </a:rPr>
                  <a:t>==</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=Na</a:t>
                </a:r>
                <a:r>
                  <a:rPr lang="en-US" altLang="zh-CN" sz="2800" kern="100" baseline="-25000" err="1">
                    <a:latin typeface="Times New Roman" panose="02020603050405020304" pitchFamily="18" charset="0"/>
                    <a:ea typeface="楷体_GB2312" panose="02010609030101010101" pitchFamily="49" charset="-122"/>
                    <a:cs typeface="Courier New" panose="02070309020205020404" pitchFamily="49" charset="0"/>
                  </a:rPr>
                  <a:t>2</a:t>
                </a:r>
                <a:r>
                  <a:rPr lang="en-US" altLang="zh-CN" sz="2800" kern="100" err="1">
                    <a:latin typeface="Times New Roman" panose="02020603050405020304" pitchFamily="18" charset="0"/>
                    <a:ea typeface="楷体_GB2312" panose="02010609030101010101" pitchFamily="49" charset="-122"/>
                    <a:cs typeface="Courier New" panose="02070309020205020404" pitchFamily="49" charset="0"/>
                  </a:rPr>
                  <a:t>CO</a:t>
                </a:r>
                <a:r>
                  <a:rPr lang="en-US" altLang="zh-CN" sz="2800" kern="100" baseline="-25000" err="1">
                    <a:latin typeface="Times New Roman" panose="02020603050405020304" pitchFamily="18" charset="0"/>
                    <a:ea typeface="楷体_GB2312" panose="02010609030101010101" pitchFamily="49" charset="-122"/>
                    <a:cs typeface="Courier New" panose="02070309020205020404" pitchFamily="49" charset="0"/>
                  </a:rPr>
                  <a:t>3</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H</a:t>
                </a:r>
                <a:r>
                  <a:rPr lang="en-US" altLang="zh-CN" sz="2800" kern="100" baseline="-25000">
                    <a:latin typeface="Times New Roman" panose="02020603050405020304" pitchFamily="18" charset="0"/>
                    <a:ea typeface="楷体_GB2312" panose="02010609030101010101" pitchFamily="49" charset="-122"/>
                    <a:cs typeface="Courier New" panose="02070309020205020404" pitchFamily="49" charset="0"/>
                  </a:rPr>
                  <a:t>2</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O</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err="1">
                    <a:latin typeface="Times New Roman" panose="02020603050405020304" pitchFamily="18" charset="0"/>
                    <a:ea typeface="楷体_GB2312" panose="02010609030101010101" pitchFamily="49" charset="-122"/>
                    <a:cs typeface="Courier New" panose="02070309020205020404" pitchFamily="49" charset="0"/>
                  </a:rPr>
                  <a:t>NaOH</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为碱，</a:t>
                </a:r>
                <a:r>
                  <a:rPr lang="en-US" altLang="zh-CN" sz="2800" kern="100" err="1">
                    <a:latin typeface="Times New Roman" panose="02020603050405020304" pitchFamily="18" charset="0"/>
                    <a:ea typeface="楷体_GB2312" panose="02010609030101010101" pitchFamily="49" charset="-122"/>
                    <a:cs typeface="Courier New" panose="02070309020205020404" pitchFamily="49" charset="0"/>
                  </a:rPr>
                  <a:t>Na</a:t>
                </a:r>
                <a:r>
                  <a:rPr lang="en-US" altLang="zh-CN" sz="2800" kern="100" baseline="-25000" err="1">
                    <a:latin typeface="Times New Roman" panose="02020603050405020304" pitchFamily="18" charset="0"/>
                    <a:ea typeface="楷体_GB2312" panose="02010609030101010101" pitchFamily="49" charset="-122"/>
                    <a:cs typeface="Courier New" panose="02070309020205020404" pitchFamily="49" charset="0"/>
                  </a:rPr>
                  <a:t>2</a:t>
                </a:r>
                <a:r>
                  <a:rPr lang="en-US" altLang="zh-CN" sz="2800" kern="100" err="1">
                    <a:latin typeface="Times New Roman" panose="02020603050405020304" pitchFamily="18" charset="0"/>
                    <a:ea typeface="楷体_GB2312" panose="02010609030101010101" pitchFamily="49" charset="-122"/>
                    <a:cs typeface="Courier New" panose="02070309020205020404" pitchFamily="49" charset="0"/>
                  </a:rPr>
                  <a:t>CO</a:t>
                </a:r>
                <a:r>
                  <a:rPr lang="en-US" altLang="zh-CN" sz="2800" kern="100" baseline="-25000" err="1">
                    <a:latin typeface="Times New Roman" panose="02020603050405020304" pitchFamily="18" charset="0"/>
                    <a:ea typeface="楷体_GB2312" panose="02010609030101010101" pitchFamily="49" charset="-122"/>
                    <a:cs typeface="Courier New" panose="02070309020205020404" pitchFamily="49" charset="0"/>
                  </a:rPr>
                  <a:t>3</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为盐，因此</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CO</a:t>
                </a:r>
                <a:r>
                  <a:rPr lang="en-US" altLang="zh-CN" sz="2800" kern="100" baseline="-25000">
                    <a:latin typeface="Times New Roman" panose="02020603050405020304" pitchFamily="18" charset="0"/>
                    <a:ea typeface="楷体_GB2312" panose="02010609030101010101" pitchFamily="49" charset="-122"/>
                    <a:cs typeface="Courier New" panose="02070309020205020404" pitchFamily="49" charset="0"/>
                  </a:rPr>
                  <a:t>2</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具有酸性氧化物的性质，故</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A</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正确；</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grpSp>
        <p:pic>
          <p:nvPicPr>
            <p:cNvPr id="12" name="Picture 2"/>
            <p:cNvPicPr>
              <a:picLocks noChangeAspect="1" noChangeArrowheads="1"/>
            </p:cNvPicPr>
            <p:nvPr>
              <p:custDataLst>
                <p:tags r:id="rId11"/>
              </p:custDataLst>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2196776" y="2616366"/>
              <a:ext cx="7798448" cy="1803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对象 1"/>
            <p:cNvGraphicFramePr>
              <a:graphicFrameLocks noChangeAspect="1"/>
            </p:cNvGraphicFramePr>
            <p:nvPr>
              <p:custDataLst>
                <p:tags r:id="rId12"/>
              </p:custDataLst>
            </p:nvPr>
          </p:nvGraphicFramePr>
          <p:xfrm>
            <a:off x="552450" y="4505325"/>
            <a:ext cx="11115675" cy="1704975"/>
          </p:xfrm>
          <a:graphic>
            <a:graphicData uri="http://schemas.openxmlformats.org/presentationml/2006/ole">
              <mc:AlternateContent>
                <mc:Choice xmlns:v="urn:schemas-microsoft-com:vml" Requires="v">
                  <p:oleObj spid="_x0000_s1038" name="文档" r:id="rId13" imgW="11128375" imgH="1703705" progId="Word.Document.12">
                    <p:embed/>
                  </p:oleObj>
                </mc:Choice>
                <mc:Fallback>
                  <p:oleObj name="文档" r:id="rId13" imgW="11128375" imgH="1703705" progId="Word.Document.12">
                    <p:embed/>
                    <p:pic>
                      <p:nvPicPr>
                        <p:cNvPr id="0" name="OLE substitute image"/>
                        <p:cNvPicPr/>
                        <p:nvPr/>
                      </p:nvPicPr>
                      <p:blipFill>
                        <a:blip r:embed="rId14"/>
                        <a:stretch>
                          <a:fillRect/>
                        </a:stretch>
                      </p:blipFill>
                      <p:spPr>
                        <a:xfrm>
                          <a:off x="552450" y="4505325"/>
                          <a:ext cx="11115675" cy="1704975"/>
                        </a:xfrm>
                        <a:prstGeom prst="rect">
                          <a:avLst/>
                        </a:prstGeom>
                      </p:spPr>
                    </p:pic>
                  </p:oleObj>
                </mc:Fallback>
              </mc:AlternateContent>
            </a:graphicData>
          </a:graphic>
        </p:graphicFrame>
      </p:grpSp>
      <p:pic>
        <p:nvPicPr>
          <p:cNvPr id="4" name="Picture 4"/>
          <p:cNvPicPr>
            <a:picLocks noChangeAspect="1"/>
          </p:cNvPicPr>
          <p:nvPr>
            <p:custDataLst>
              <p:tags r:id="rId16"/>
            </p:custDataLst>
          </p:nvPr>
        </p:nvPicPr>
        <p:blipFill>
          <a:blip r:embed="rId15"/>
          <a:stretch>
            <a:fillRect/>
          </a:stretch>
        </p:blipFill>
        <p:spPr>
          <a:xfrm flipH="1">
            <a:off x="12306300" y="123825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3" name="组合 2"/>
          <p:cNvGrpSpPr/>
          <p:nvPr>
            <p:custDataLst>
              <p:tags r:id="rId3"/>
            </p:custDataLst>
          </p:nvPr>
        </p:nvGrpSpPr>
        <p:grpSpPr>
          <a:xfrm>
            <a:off x="389949" y="836712"/>
            <a:ext cx="11410514" cy="5256585"/>
            <a:chOff x="389949" y="836712"/>
            <a:chExt cx="11410514" cy="5256585"/>
          </a:xfrm>
        </p:grpSpPr>
        <p:grpSp>
          <p:nvGrpSpPr>
            <p:cNvPr id="5" name="组合 4"/>
            <p:cNvGrpSpPr/>
            <p:nvPr>
              <p:custDataLst>
                <p:tags r:id="rId4"/>
              </p:custDataLst>
            </p:nvPr>
          </p:nvGrpSpPr>
          <p:grpSpPr>
            <a:xfrm>
              <a:off x="389949" y="836712"/>
              <a:ext cx="11410514" cy="5256585"/>
              <a:chOff x="389949" y="800751"/>
              <a:chExt cx="11410514" cy="5256585"/>
            </a:xfrm>
          </p:grpSpPr>
          <p:grpSp>
            <p:nvGrpSpPr>
              <p:cNvPr id="11" name="组合 10"/>
              <p:cNvGrpSpPr/>
              <p:nvPr>
                <p:custDataLst>
                  <p:tags r:id="rId5"/>
                </p:custDataLst>
              </p:nvPr>
            </p:nvGrpSpPr>
            <p:grpSpPr>
              <a:xfrm>
                <a:off x="389949" y="800751"/>
                <a:ext cx="11410514" cy="5256585"/>
                <a:chOff x="390000" y="613340"/>
                <a:chExt cx="11412000" cy="7004992"/>
              </a:xfrm>
            </p:grpSpPr>
            <p:sp>
              <p:nvSpPr>
                <p:cNvPr id="14" name="圆角矩形 13"/>
                <p:cNvSpPr/>
                <p:nvPr>
                  <p:custDataLst>
                    <p:tags r:id="rId6"/>
                  </p:custDataLst>
                </p:nvPr>
              </p:nvSpPr>
              <p:spPr>
                <a:xfrm>
                  <a:off x="390000" y="806378"/>
                  <a:ext cx="11412000" cy="6811954"/>
                </a:xfrm>
                <a:prstGeom prst="roundRect">
                  <a:avLst>
                    <a:gd name="adj" fmla="val 2955"/>
                  </a:avLst>
                </a:prstGeom>
                <a:solidFill>
                  <a:schemeClr val="accent6">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400"/>
                  <a:endParaRPr kumimoji="1" lang="en-US" altLang="zh-CN" sz="1800">
                    <a:solidFill>
                      <a:prstClr val="white"/>
                    </a:solidFill>
                  </a:endParaRPr>
                </a:p>
              </p:txBody>
            </p:sp>
            <p:sp useBgFill="1">
              <p:nvSpPr>
                <p:cNvPr id="15" name="矩形 14"/>
                <p:cNvSpPr/>
                <p:nvPr>
                  <p:custDataLst>
                    <p:tags r:id="rId7"/>
                  </p:custDataLst>
                </p:nvPr>
              </p:nvSpPr>
              <p:spPr>
                <a:xfrm>
                  <a:off x="922765" y="693487"/>
                  <a:ext cx="707945" cy="21602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400"/>
                  <a:endParaRPr kumimoji="1" lang="zh-CN" altLang="en-US" sz="1800">
                    <a:solidFill>
                      <a:prstClr val="white"/>
                    </a:solidFill>
                  </a:endParaRPr>
                </a:p>
              </p:txBody>
            </p:sp>
            <p:sp>
              <p:nvSpPr>
                <p:cNvPr id="16" name="文本框 15"/>
                <p:cNvSpPr txBox="1"/>
                <p:nvPr>
                  <p:custDataLst>
                    <p:tags r:id="rId8"/>
                  </p:custDataLst>
                </p:nvPr>
              </p:nvSpPr>
              <p:spPr>
                <a:xfrm>
                  <a:off x="922765" y="613340"/>
                  <a:ext cx="779952" cy="292103"/>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bg1">
                    <a:lumMod val="65000"/>
                  </a:schemeClr>
                </a:solidFill>
                <a:ln>
                  <a:noFill/>
                </a:ln>
                <a:effectLst/>
              </p:spPr>
              <p:txBody>
                <a:bodyPr rot="0" spcFirstLastPara="0" vertOverflow="overflow" horzOverflow="overflow" vert="horz" wrap="square" lIns="91428" tIns="45714" rIns="91428" bIns="45714"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endParaRPr lang="zh-CN" altLang="en-US" sz="1800">
                    <a:solidFill>
                      <a:prstClr val="white"/>
                    </a:solidFill>
                    <a:latin typeface="DOUYU Font" pitchFamily="2" charset="-122"/>
                    <a:ea typeface="DOUYU Font" pitchFamily="2" charset="-122"/>
                  </a:endParaRPr>
                </a:p>
              </p:txBody>
            </p:sp>
          </p:grpSp>
          <p:sp>
            <p:nvSpPr>
              <p:cNvPr id="17" name="矩形 16"/>
              <p:cNvSpPr/>
              <p:nvPr>
                <p:custDataLst>
                  <p:tags r:id="rId9"/>
                </p:custDataLst>
              </p:nvPr>
            </p:nvSpPr>
            <p:spPr>
              <a:xfrm>
                <a:off x="551384" y="1134720"/>
                <a:ext cx="10744570" cy="332398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zh-CN" altLang="zh-CN" sz="2800" kern="100" spc="-60">
                    <a:latin typeface="Times New Roman" panose="02020603050405020304" pitchFamily="18" charset="0"/>
                    <a:ea typeface="楷体_GB2312" panose="02010609030101010101" pitchFamily="49" charset="-122"/>
                    <a:cs typeface="Times New Roman" panose="02020603050405020304" pitchFamily="18" charset="0"/>
                  </a:rPr>
                  <a:t>反应</a:t>
                </a:r>
                <a:r>
                  <a:rPr lang="en-US" altLang="zh-CN" sz="2800" kern="100" spc="-60">
                    <a:latin typeface="宋体" panose="02010600030101010101" pitchFamily="2" charset="-122"/>
                    <a:ea typeface="楷体_GB2312" panose="02010609030101010101" pitchFamily="49" charset="-122"/>
                    <a:cs typeface="Times New Roman" panose="02020603050405020304" pitchFamily="18" charset="0"/>
                  </a:rPr>
                  <a:t>⑤⑥</a:t>
                </a:r>
                <a:r>
                  <a:rPr lang="zh-CN" altLang="zh-CN" sz="2800" kern="100" spc="-60">
                    <a:latin typeface="Times New Roman" panose="02020603050405020304" pitchFamily="18" charset="0"/>
                    <a:ea typeface="楷体_GB2312" panose="02010609030101010101" pitchFamily="49" charset="-122"/>
                    <a:cs typeface="Times New Roman" panose="02020603050405020304" pitchFamily="18" charset="0"/>
                  </a:rPr>
                  <a:t>分别是</a:t>
                </a:r>
                <a:r>
                  <a:rPr lang="en-US" altLang="zh-CN" sz="2800" kern="100" spc="-60" err="1">
                    <a:latin typeface="Times New Roman" panose="02020603050405020304" pitchFamily="18" charset="0"/>
                    <a:ea typeface="楷体_GB2312" panose="02010609030101010101" pitchFamily="49" charset="-122"/>
                    <a:cs typeface="Courier New" panose="02070309020205020404" pitchFamily="49" charset="0"/>
                  </a:rPr>
                  <a:t>2Na</a:t>
                </a:r>
                <a:r>
                  <a:rPr lang="en-US" altLang="zh-CN" sz="2800" kern="100" spc="-60" baseline="-25000" err="1">
                    <a:latin typeface="Times New Roman" panose="02020603050405020304" pitchFamily="18" charset="0"/>
                    <a:ea typeface="楷体_GB2312" panose="02010609030101010101" pitchFamily="49" charset="-122"/>
                    <a:cs typeface="Courier New" panose="02070309020205020404" pitchFamily="49" charset="0"/>
                  </a:rPr>
                  <a:t>2</a:t>
                </a:r>
                <a:r>
                  <a:rPr lang="en-US" altLang="zh-CN" sz="2800" kern="100" spc="-60" err="1">
                    <a:latin typeface="Times New Roman" panose="02020603050405020304" pitchFamily="18" charset="0"/>
                    <a:ea typeface="楷体_GB2312" panose="02010609030101010101" pitchFamily="49" charset="-122"/>
                    <a:cs typeface="Courier New" panose="02070309020205020404" pitchFamily="49" charset="0"/>
                  </a:rPr>
                  <a:t>O</a:t>
                </a:r>
                <a:r>
                  <a:rPr lang="en-US" altLang="zh-CN" sz="2800" kern="100" spc="-60" baseline="-25000" err="1">
                    <a:latin typeface="Times New Roman" panose="02020603050405020304" pitchFamily="18" charset="0"/>
                    <a:ea typeface="楷体_GB2312" panose="02010609030101010101" pitchFamily="49" charset="-122"/>
                    <a:cs typeface="Courier New" panose="02070309020205020404" pitchFamily="49" charset="0"/>
                  </a:rPr>
                  <a:t>2</a:t>
                </a:r>
                <a:r>
                  <a:rPr lang="zh-CN" altLang="zh-CN" sz="2800" kern="100" spc="-6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spc="-60">
                    <a:latin typeface="Times New Roman" panose="02020603050405020304" pitchFamily="18" charset="0"/>
                    <a:ea typeface="楷体_GB2312" panose="02010609030101010101" pitchFamily="49" charset="-122"/>
                    <a:cs typeface="Courier New" panose="02070309020205020404" pitchFamily="49" charset="0"/>
                  </a:rPr>
                  <a:t>2H</a:t>
                </a:r>
                <a:r>
                  <a:rPr lang="en-US" altLang="zh-CN" sz="2800" kern="100" spc="-60" baseline="-25000">
                    <a:latin typeface="Times New Roman" panose="02020603050405020304" pitchFamily="18" charset="0"/>
                    <a:ea typeface="楷体_GB2312" panose="02010609030101010101" pitchFamily="49" charset="-122"/>
                    <a:cs typeface="Courier New" panose="02070309020205020404" pitchFamily="49" charset="0"/>
                  </a:rPr>
                  <a:t>2</a:t>
                </a:r>
                <a:r>
                  <a:rPr lang="en-US" altLang="zh-CN" sz="2800" kern="100" spc="-60">
                    <a:latin typeface="Times New Roman" panose="02020603050405020304" pitchFamily="18" charset="0"/>
                    <a:ea typeface="楷体_GB2312" panose="02010609030101010101" pitchFamily="49" charset="-122"/>
                    <a:cs typeface="Courier New" panose="02070309020205020404" pitchFamily="49" charset="0"/>
                  </a:rPr>
                  <a:t>O</a:t>
                </a:r>
                <a:r>
                  <a:rPr lang="en-US" altLang="zh-CN" sz="2800" kern="100" spc="-80">
                    <a:latin typeface="Times New Roman" panose="02020603050405020304" pitchFamily="18" charset="0"/>
                    <a:ea typeface="楷体_GB2312" panose="02010609030101010101" pitchFamily="49" charset="-122"/>
                    <a:cs typeface="Courier New" panose="02070309020205020404" pitchFamily="49" charset="0"/>
                  </a:rPr>
                  <a:t>==</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=4NaOH</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err="1">
                    <a:latin typeface="Times New Roman" panose="02020603050405020304" pitchFamily="18" charset="0"/>
                    <a:ea typeface="楷体_GB2312" panose="02010609030101010101" pitchFamily="49" charset="-122"/>
                    <a:cs typeface="Courier New" panose="02070309020205020404" pitchFamily="49" charset="0"/>
                  </a:rPr>
                  <a:t>O</a:t>
                </a:r>
                <a:r>
                  <a:rPr lang="en-US" altLang="zh-CN" sz="2800" kern="100" baseline="-25000" err="1">
                    <a:latin typeface="Times New Roman" panose="02020603050405020304" pitchFamily="18" charset="0"/>
                    <a:ea typeface="楷体_GB2312" panose="02010609030101010101" pitchFamily="49" charset="-122"/>
                    <a:cs typeface="Courier New" panose="02070309020205020404" pitchFamily="49" charset="0"/>
                  </a:rPr>
                  <a:t>2</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err="1">
                    <a:latin typeface="Times New Roman" panose="02020603050405020304" pitchFamily="18" charset="0"/>
                    <a:ea typeface="楷体_GB2312" panose="02010609030101010101" pitchFamily="49" charset="-122"/>
                    <a:cs typeface="Courier New" panose="02070309020205020404" pitchFamily="49" charset="0"/>
                  </a:rPr>
                  <a:t>2Na</a:t>
                </a:r>
                <a:r>
                  <a:rPr lang="en-US" altLang="zh-CN" sz="2800" kern="100" baseline="-25000" err="1">
                    <a:latin typeface="Times New Roman" panose="02020603050405020304" pitchFamily="18" charset="0"/>
                    <a:ea typeface="楷体_GB2312" panose="02010609030101010101" pitchFamily="49" charset="-122"/>
                    <a:cs typeface="Courier New" panose="02070309020205020404" pitchFamily="49" charset="0"/>
                  </a:rPr>
                  <a:t>2</a:t>
                </a:r>
                <a:r>
                  <a:rPr lang="en-US" altLang="zh-CN" sz="2800" kern="100" err="1">
                    <a:latin typeface="Times New Roman" panose="02020603050405020304" pitchFamily="18" charset="0"/>
                    <a:ea typeface="楷体_GB2312" panose="02010609030101010101" pitchFamily="49" charset="-122"/>
                    <a:cs typeface="Courier New" panose="02070309020205020404" pitchFamily="49" charset="0"/>
                  </a:rPr>
                  <a:t>O</a:t>
                </a:r>
                <a:r>
                  <a:rPr lang="en-US" altLang="zh-CN" sz="2800" kern="100" baseline="-25000" err="1">
                    <a:latin typeface="Times New Roman" panose="02020603050405020304" pitchFamily="18" charset="0"/>
                    <a:ea typeface="楷体_GB2312" panose="02010609030101010101" pitchFamily="49" charset="-122"/>
                    <a:cs typeface="Courier New" panose="02070309020205020404" pitchFamily="49" charset="0"/>
                  </a:rPr>
                  <a:t>2</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2CO</a:t>
                </a:r>
                <a:r>
                  <a:rPr lang="en-US" altLang="zh-CN" sz="2800" kern="100" baseline="-25000">
                    <a:latin typeface="Times New Roman" panose="02020603050405020304" pitchFamily="18" charset="0"/>
                    <a:ea typeface="楷体_GB2312" panose="02010609030101010101" pitchFamily="49" charset="-122"/>
                    <a:cs typeface="Courier New" panose="02070309020205020404" pitchFamily="49" charset="0"/>
                  </a:rPr>
                  <a:t>2</a:t>
                </a:r>
                <a:r>
                  <a:rPr lang="en-US" altLang="zh-CN" sz="2800" kern="100" spc="-80" smtClean="0">
                    <a:latin typeface="Times New Roman" panose="02020603050405020304" pitchFamily="18" charset="0"/>
                    <a:ea typeface="楷体_GB2312" panose="02010609030101010101" pitchFamily="49" charset="-122"/>
                    <a:cs typeface="Courier New" panose="02070309020205020404" pitchFamily="49" charset="0"/>
                  </a:rPr>
                  <a:t>==</a:t>
                </a:r>
                <a:r>
                  <a:rPr lang="en-US" altLang="zh-CN" sz="2800" kern="100" smtClean="0">
                    <a:latin typeface="Times New Roman" panose="02020603050405020304" pitchFamily="18" charset="0"/>
                    <a:ea typeface="楷体_GB2312" panose="02010609030101010101" pitchFamily="49" charset="-122"/>
                    <a:cs typeface="Courier New" panose="02070309020205020404" pitchFamily="49" charset="0"/>
                  </a:rPr>
                  <a:t>=</a:t>
                </a:r>
                <a:endParaRPr lang="en-US" altLang="zh-CN" sz="2800" kern="100" smtClean="0">
                  <a:latin typeface="Times New Roman" panose="02020603050405020304" pitchFamily="18" charset="0"/>
                  <a:ea typeface="楷体_GB2312" panose="02010609030101010101" pitchFamily="49" charset="-122"/>
                  <a:cs typeface="Courier New" panose="02070309020205020404" pitchFamily="49" charset="0"/>
                </a:endParaRPr>
              </a:p>
              <a:p>
                <a:pPr algn="just">
                  <a:lnSpc>
                    <a:spcPct val="150000"/>
                  </a:lnSpc>
                  <a:spcAft>
                    <a:spcPct val="0"/>
                  </a:spcAft>
                  <a:tabLst>
                    <a:tab pos="2070735"/>
                  </a:tabLst>
                </a:pPr>
                <a:r>
                  <a:rPr lang="en-US" altLang="zh-CN" sz="2800" kern="100" smtClean="0">
                    <a:latin typeface="Times New Roman" panose="02020603050405020304" pitchFamily="18" charset="0"/>
                    <a:ea typeface="楷体_GB2312" panose="02010609030101010101" pitchFamily="49" charset="-122"/>
                    <a:cs typeface="Courier New" panose="02070309020205020404" pitchFamily="49" charset="0"/>
                  </a:rPr>
                  <a:t>2Na</a:t>
                </a:r>
                <a:r>
                  <a:rPr lang="en-US" altLang="zh-CN" sz="2800" kern="100" baseline="-25000" smtClean="0">
                    <a:latin typeface="Times New Roman" panose="02020603050405020304" pitchFamily="18" charset="0"/>
                    <a:ea typeface="楷体_GB2312" panose="02010609030101010101" pitchFamily="49" charset="-122"/>
                    <a:cs typeface="Courier New" panose="02070309020205020404" pitchFamily="49" charset="0"/>
                  </a:rPr>
                  <a:t>2</a:t>
                </a:r>
                <a:r>
                  <a:rPr lang="en-US" altLang="zh-CN" sz="2800" kern="100" smtClean="0">
                    <a:latin typeface="Times New Roman" panose="02020603050405020304" pitchFamily="18" charset="0"/>
                    <a:ea typeface="楷体_GB2312" panose="02010609030101010101" pitchFamily="49" charset="-122"/>
                    <a:cs typeface="Courier New" panose="02070309020205020404" pitchFamily="49" charset="0"/>
                  </a:rPr>
                  <a:t>CO</a:t>
                </a:r>
                <a:r>
                  <a:rPr lang="en-US" altLang="zh-CN" sz="2800" kern="100" baseline="-25000" smtClean="0">
                    <a:latin typeface="Times New Roman" panose="02020603050405020304" pitchFamily="18" charset="0"/>
                    <a:ea typeface="楷体_GB2312" panose="02010609030101010101" pitchFamily="49" charset="-122"/>
                    <a:cs typeface="Courier New" panose="02070309020205020404" pitchFamily="49" charset="0"/>
                  </a:rPr>
                  <a:t>3</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err="1">
                    <a:latin typeface="Times New Roman" panose="02020603050405020304" pitchFamily="18" charset="0"/>
                    <a:ea typeface="楷体_GB2312" panose="02010609030101010101" pitchFamily="49" charset="-122"/>
                    <a:cs typeface="Courier New" panose="02070309020205020404" pitchFamily="49" charset="0"/>
                  </a:rPr>
                  <a:t>O</a:t>
                </a:r>
                <a:r>
                  <a:rPr lang="en-US" altLang="zh-CN" sz="2800" kern="100" baseline="-25000" err="1">
                    <a:latin typeface="Times New Roman" panose="02020603050405020304" pitchFamily="18" charset="0"/>
                    <a:ea typeface="楷体_GB2312" panose="02010609030101010101" pitchFamily="49" charset="-122"/>
                    <a:cs typeface="Courier New" panose="02070309020205020404" pitchFamily="49" charset="0"/>
                  </a:rPr>
                  <a:t>2</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，因此反应</a:t>
                </a:r>
                <a:r>
                  <a:rPr lang="en-US" altLang="zh-CN" sz="2800" kern="100">
                    <a:latin typeface="宋体" panose="02010600030101010101" pitchFamily="2" charset="-122"/>
                    <a:ea typeface="楷体_GB2312" panose="02010609030101010101" pitchFamily="49" charset="-122"/>
                    <a:cs typeface="Times New Roman" panose="02020603050405020304" pitchFamily="18" charset="0"/>
                  </a:rPr>
                  <a:t>⑤⑥</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说明</a:t>
                </a:r>
                <a:r>
                  <a:rPr lang="en-US" altLang="zh-CN" sz="2800" kern="100" err="1">
                    <a:latin typeface="Times New Roman" panose="02020603050405020304" pitchFamily="18" charset="0"/>
                    <a:ea typeface="楷体_GB2312" panose="02010609030101010101" pitchFamily="49" charset="-122"/>
                    <a:cs typeface="Courier New" panose="02070309020205020404" pitchFamily="49" charset="0"/>
                  </a:rPr>
                  <a:t>Na</a:t>
                </a:r>
                <a:r>
                  <a:rPr lang="en-US" altLang="zh-CN" sz="2800" kern="100" baseline="-25000" err="1">
                    <a:latin typeface="Times New Roman" panose="02020603050405020304" pitchFamily="18" charset="0"/>
                    <a:ea typeface="楷体_GB2312" panose="02010609030101010101" pitchFamily="49" charset="-122"/>
                    <a:cs typeface="Courier New" panose="02070309020205020404" pitchFamily="49" charset="0"/>
                  </a:rPr>
                  <a:t>2</a:t>
                </a:r>
                <a:r>
                  <a:rPr lang="en-US" altLang="zh-CN" sz="2800" kern="100" err="1">
                    <a:latin typeface="Times New Roman" panose="02020603050405020304" pitchFamily="18" charset="0"/>
                    <a:ea typeface="楷体_GB2312" panose="02010609030101010101" pitchFamily="49" charset="-122"/>
                    <a:cs typeface="Courier New" panose="02070309020205020404" pitchFamily="49" charset="0"/>
                  </a:rPr>
                  <a:t>O</a:t>
                </a:r>
                <a:r>
                  <a:rPr lang="en-US" altLang="zh-CN" sz="2800" kern="100" baseline="-25000" err="1">
                    <a:latin typeface="Times New Roman" panose="02020603050405020304" pitchFamily="18" charset="0"/>
                    <a:ea typeface="楷体_GB2312" panose="02010609030101010101" pitchFamily="49" charset="-122"/>
                    <a:cs typeface="Courier New" panose="02070309020205020404" pitchFamily="49" charset="0"/>
                  </a:rPr>
                  <a:t>2</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可用于潜水艇中氧气的供给，故</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C</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正确；</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tabLst>
                    <a:tab pos="2070735"/>
                  </a:tabLst>
                </a:pP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反应</a:t>
                </a:r>
                <a:r>
                  <a:rPr lang="en-US" altLang="zh-CN" sz="2800" kern="100">
                    <a:latin typeface="宋体" panose="02010600030101010101" pitchFamily="2" charset="-122"/>
                    <a:ea typeface="楷体_GB2312" panose="02010609030101010101" pitchFamily="49" charset="-122"/>
                    <a:cs typeface="Times New Roman" panose="02020603050405020304" pitchFamily="18" charset="0"/>
                  </a:rPr>
                  <a:t>④</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为分解反应，反应</a:t>
                </a:r>
                <a:r>
                  <a:rPr lang="en-US" altLang="zh-CN" sz="2800" kern="100">
                    <a:latin typeface="宋体" panose="02010600030101010101" pitchFamily="2" charset="-122"/>
                    <a:ea typeface="楷体_GB2312" panose="02010609030101010101" pitchFamily="49" charset="-122"/>
                    <a:cs typeface="Times New Roman" panose="02020603050405020304" pitchFamily="18" charset="0"/>
                  </a:rPr>
                  <a:t>①</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为化合反应，反应</a:t>
                </a:r>
                <a:r>
                  <a:rPr lang="en-US" altLang="zh-CN" sz="2800" kern="100">
                    <a:latin typeface="宋体" panose="02010600030101010101" pitchFamily="2" charset="-122"/>
                    <a:ea typeface="楷体_GB2312" panose="02010609030101010101" pitchFamily="49" charset="-122"/>
                    <a:cs typeface="Times New Roman" panose="02020603050405020304" pitchFamily="18" charset="0"/>
                  </a:rPr>
                  <a:t>②</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为置换反应，故</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D</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正确。</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grpSp>
        <p:pic>
          <p:nvPicPr>
            <p:cNvPr id="12" name="Picture 2"/>
            <p:cNvPicPr>
              <a:picLocks noChangeAspect="1" noChangeArrowheads="1"/>
            </p:cNvPicPr>
            <p:nvPr>
              <p:custDataLst>
                <p:tags r:id="rId11"/>
              </p:custDataLst>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2196776" y="4145531"/>
              <a:ext cx="7798448" cy="1803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10" name="组合 9"/>
          <p:cNvGrpSpPr/>
          <p:nvPr>
            <p:custDataLst>
              <p:tags r:id="rId3"/>
            </p:custDataLst>
          </p:nvPr>
        </p:nvGrpSpPr>
        <p:grpSpPr>
          <a:xfrm>
            <a:off x="2540" y="252095"/>
            <a:ext cx="12186920" cy="594360"/>
            <a:chOff x="4" y="397"/>
            <a:chExt cx="19192" cy="936"/>
          </a:xfrm>
        </p:grpSpPr>
        <p:sp>
          <p:nvSpPr>
            <p:cNvPr id="11" name="矩形 10"/>
            <p:cNvSpPr/>
            <p:nvPr>
              <p:custDataLst>
                <p:tags r:id="rId4"/>
              </p:custDataLst>
            </p:nvPr>
          </p:nvSpPr>
          <p:spPr>
            <a:xfrm>
              <a:off x="1323" y="397"/>
              <a:ext cx="17460" cy="937"/>
            </a:xfrm>
            <a:prstGeom prst="rect">
              <a:avLst/>
            </a:prstGeom>
            <a:solidFill>
              <a:sysClr val="window" lastClr="FFFFFF">
                <a:lumMod val="95000"/>
              </a:sysClr>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任务一</a:t>
              </a:r>
              <a:r>
                <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  </a:t>
              </a:r>
              <a:r>
                <a:rPr kumimoji="0" lang="zh-CN"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认识</a:t>
              </a:r>
              <a:r>
                <a:rPr lang="zh-CN" altLang="zh-CN" sz="2400" b="1" kern="100">
                  <a:latin typeface="微软雅黑" panose="020b0503020204020204" pitchFamily="34" charset="-122"/>
                  <a:ea typeface="微软雅黑" panose="020b0503020204020204" pitchFamily="34" charset="-122"/>
                  <a:cs typeface="Times New Roman" panose="02020603050405020304" pitchFamily="18" charset="0"/>
                  <a:sym typeface="+mn-ea"/>
                </a:rPr>
                <a:t>钠及其化合物转化关系及推断</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2" name="矩形 11"/>
            <p:cNvSpPr/>
            <p:nvPr>
              <p:custDataLst>
                <p:tags r:id="rId5"/>
              </p:custDataLst>
            </p:nvPr>
          </p:nvSpPr>
          <p:spPr>
            <a:xfrm>
              <a:off x="4" y="410"/>
              <a:ext cx="852" cy="910"/>
            </a:xfrm>
            <a:prstGeom prst="rect">
              <a:avLst/>
            </a:prstGeom>
            <a:solidFill>
              <a:srgbClr val="167BEB"/>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218565" rtl="0" eaLnBrk="1" fontAlgn="auto" latinLnBrk="0" hangingPunct="1">
                <a:lnSpc>
                  <a:spcPct val="100000"/>
                </a:lnSpc>
                <a:spcBef>
                  <a:spcPct val="0"/>
                </a:spcBef>
                <a:spcAft>
                  <a:spcPct val="0"/>
                </a:spcAft>
                <a:buClrTx/>
                <a:buSzTx/>
                <a:buFontTx/>
                <a:buNone/>
                <a:defRPr/>
              </a:pPr>
              <a:endParaRPr kumimoji="1" lang="zh-CN" altLang="en-US" sz="2400" b="0" i="0" u="none" strike="noStrike" kern="0" cap="none" spc="0" normalizeH="0" baseline="0" noProof="0">
                <a:ln>
                  <a:noFill/>
                </a:ln>
                <a:solidFill>
                  <a:srgbClr val="F79646">
                    <a:lumMod val="50000"/>
                  </a:srgbClr>
                </a:solidFill>
                <a:effectLst/>
                <a:uLnTx/>
                <a:uFillTx/>
                <a:latin typeface="Arial"/>
                <a:ea typeface="黑体" panose="02010609060101010101" pitchFamily="49" charset="-122"/>
                <a:cs typeface="+mn-cs"/>
              </a:endParaRPr>
            </a:p>
          </p:txBody>
        </p:sp>
        <p:sp>
          <p:nvSpPr>
            <p:cNvPr id="14" name="矩形 13"/>
            <p:cNvSpPr/>
            <p:nvPr>
              <p:custDataLst>
                <p:tags r:id="rId6"/>
              </p:custDataLst>
            </p:nvPr>
          </p:nvSpPr>
          <p:spPr>
            <a:xfrm>
              <a:off x="961" y="410"/>
              <a:ext cx="250" cy="910"/>
            </a:xfrm>
            <a:prstGeom prst="rect">
              <a:avLst/>
            </a:prstGeom>
            <a:solidFill>
              <a:srgbClr val="F79646">
                <a:lumMod val="20000"/>
                <a:lumOff val="80000"/>
              </a:srgbClr>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218565" rtl="0" eaLnBrk="1" fontAlgn="auto" latinLnBrk="0" hangingPunct="1">
                <a:lnSpc>
                  <a:spcPct val="100000"/>
                </a:lnSpc>
                <a:spcBef>
                  <a:spcPct val="0"/>
                </a:spcBef>
                <a:spcAft>
                  <a:spcPct val="0"/>
                </a:spcAft>
                <a:buClrTx/>
                <a:buSzTx/>
                <a:buFontTx/>
                <a:buNone/>
                <a:defRPr/>
              </a:pPr>
              <a:endParaRPr kumimoji="1" lang="zh-CN" altLang="en-US" sz="2400" b="0" i="0" u="none" strike="noStrike" kern="0" cap="none" spc="0" normalizeH="0" baseline="0" noProof="0">
                <a:ln>
                  <a:noFill/>
                </a:ln>
                <a:solidFill>
                  <a:srgbClr val="2258A2"/>
                </a:solidFill>
                <a:effectLst/>
                <a:uLnTx/>
                <a:uFillTx/>
                <a:latin typeface="Arial"/>
                <a:ea typeface="黑体" panose="02010609060101010101" pitchFamily="49" charset="-122"/>
                <a:cs typeface="+mn-cs"/>
              </a:endParaRPr>
            </a:p>
          </p:txBody>
        </p:sp>
        <p:sp>
          <p:nvSpPr>
            <p:cNvPr id="4" name="矩形 3"/>
            <p:cNvSpPr/>
            <p:nvPr>
              <p:custDataLst>
                <p:tags r:id="rId7"/>
              </p:custDataLst>
            </p:nvPr>
          </p:nvSpPr>
          <p:spPr>
            <a:xfrm>
              <a:off x="18946" y="410"/>
              <a:ext cx="250" cy="910"/>
            </a:xfrm>
            <a:prstGeom prst="rect">
              <a:avLst/>
            </a:prstGeom>
            <a:solidFill>
              <a:srgbClr val="167BEB"/>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218565" rtl="0" eaLnBrk="1" fontAlgn="auto" latinLnBrk="0" hangingPunct="1">
                <a:lnSpc>
                  <a:spcPct val="100000"/>
                </a:lnSpc>
                <a:spcBef>
                  <a:spcPct val="0"/>
                </a:spcBef>
                <a:spcAft>
                  <a:spcPct val="0"/>
                </a:spcAft>
                <a:buClrTx/>
                <a:buSzTx/>
                <a:buFontTx/>
                <a:buNone/>
                <a:defRPr/>
              </a:pPr>
              <a:endParaRPr kumimoji="1" lang="zh-CN" altLang="en-US" sz="2400" b="0" i="0" u="none" strike="noStrike" kern="0" cap="none" spc="0" normalizeH="0" baseline="0" noProof="0">
                <a:ln>
                  <a:noFill/>
                </a:ln>
                <a:solidFill>
                  <a:srgbClr val="F79646">
                    <a:lumMod val="50000"/>
                  </a:srgbClr>
                </a:solidFill>
                <a:effectLst/>
                <a:uLnTx/>
                <a:uFillTx/>
                <a:latin typeface="Arial"/>
                <a:ea typeface="黑体" panose="02010609060101010101" pitchFamily="49" charset="-122"/>
                <a:cs typeface="+mn-cs"/>
              </a:endParaRPr>
            </a:p>
          </p:txBody>
        </p:sp>
      </p:grpSp>
      <p:sp>
        <p:nvSpPr>
          <p:cNvPr id="3" name="文本框 2"/>
          <p:cNvSpPr txBox="1"/>
          <p:nvPr>
            <p:custDataLst>
              <p:tags r:id="rId8"/>
            </p:custDataLst>
          </p:nvPr>
        </p:nvSpPr>
        <p:spPr>
          <a:xfrm>
            <a:off x="335280" y="2204720"/>
            <a:ext cx="7242175" cy="4246245"/>
          </a:xfrm>
          <a:prstGeom prst="rect">
            <a:avLst/>
          </a:prstGeom>
          <a:solidFill>
            <a:schemeClr val="bg1"/>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000" b="1"/>
              <a:t>       </a:t>
            </a:r>
            <a:r>
              <a:rPr lang="zh-CN" altLang="en-US" sz="2000" b="1"/>
              <a:t>在高中化学的学习中,元素化合物的性质多而散，想要更好地掌握元素化合物性质就必须形成相关的思维模型，其中</a:t>
            </a:r>
            <a:r>
              <a:rPr lang="zh-CN" altLang="en-US" sz="2000" b="1">
                <a:solidFill>
                  <a:srgbClr val="C00000"/>
                </a:solidFill>
              </a:rPr>
              <a:t>分类观和氧化还原观</a:t>
            </a:r>
            <a:r>
              <a:rPr lang="zh-CN" altLang="en-US" sz="2000" b="1"/>
              <a:t>是我们学习元素化合物性质的两大有效工具，贯穿整个高中阶段元素化合物的学习。以</a:t>
            </a:r>
            <a:r>
              <a:rPr lang="zh-CN" altLang="en-US" sz="2000" b="1">
                <a:solidFill>
                  <a:srgbClr val="C00000"/>
                </a:solidFill>
              </a:rPr>
              <a:t>物质类别为横坐标</a:t>
            </a:r>
            <a:r>
              <a:rPr lang="zh-CN" altLang="en-US" sz="2000" b="1"/>
              <a:t>、</a:t>
            </a:r>
            <a:r>
              <a:rPr lang="zh-CN" altLang="en-US" sz="2000" b="1">
                <a:solidFill>
                  <a:srgbClr val="C00000"/>
                </a:solidFill>
              </a:rPr>
              <a:t>元素化合价为纵坐标</a:t>
            </a:r>
            <a:r>
              <a:rPr lang="zh-CN" altLang="en-US" sz="2000" b="1"/>
              <a:t>的</a:t>
            </a:r>
            <a:r>
              <a:rPr lang="zh-CN" altLang="en-US" sz="2000" b="1">
                <a:solidFill>
                  <a:srgbClr val="C00000"/>
                </a:solidFill>
              </a:rPr>
              <a:t>价类二维图</a:t>
            </a:r>
            <a:r>
              <a:rPr lang="zh-CN" altLang="en-US" sz="2000" b="1"/>
              <a:t>是物质转化观和分类观的直观图像,通过价类二维图可以帮助大家自主、有条理地列举出该元素各类别的典型代表物,并能从类别分析其通性,从价态分析其氧化还原性质，直接在图上标识和推导物质类别和元素价态的转化,很好地实现了分类观、氧化还原观的可视化。</a:t>
            </a:r>
            <a:endParaRPr lang="zh-CN" altLang="en-US" sz="2000" b="1"/>
          </a:p>
        </p:txBody>
      </p:sp>
      <p:sp>
        <p:nvSpPr>
          <p:cNvPr id="6" name="标题1"/>
          <p:cNvSpPr>
            <a:spLocks noChangeArrowheads="1"/>
          </p:cNvSpPr>
          <p:nvPr>
            <p:custDataLst>
              <p:tags r:id="rId9"/>
            </p:custDataLst>
          </p:nvPr>
        </p:nvSpPr>
        <p:spPr>
          <a:xfrm>
            <a:off x="581660" y="1130935"/>
            <a:ext cx="2954020" cy="692150"/>
          </a:xfrm>
          <a:prstGeom prst="roundRect">
            <a:avLst>
              <a:gd name="adj" fmla="val 11921"/>
            </a:avLst>
          </a:prstGeom>
          <a:solidFill>
            <a:srgbClr val="167BEB"/>
          </a:solidFill>
          <a:ln w="63500" cap="flat" cmpd="sng" algn="ctr">
            <a:solidFill>
              <a:schemeClr val="bg1"/>
            </a:solidFill>
            <a:prstDash val="solid"/>
          </a:ln>
          <a:effectLst>
            <a:outerShdw blurRad="127000" dist="38100" dir="5400000" algn="ctr" rotWithShape="0">
              <a:prstClr val="black">
                <a:alpha val="40000"/>
              </a:prstClr>
            </a:outerShdw>
          </a:effectLst>
        </p:spPr>
        <p:txBody>
          <a:bodyPr lIns="82816" tIns="41407" rIns="82816" bIns="41407"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20000"/>
              </a:lnSpc>
              <a:spcBef>
                <a:spcPct val="0"/>
              </a:spcBef>
              <a:spcAft>
                <a:spcPct val="0"/>
              </a:spcAft>
              <a:buClrTx/>
              <a:buSzTx/>
              <a:buFontTx/>
              <a:buNone/>
              <a:defRPr/>
            </a:pPr>
            <a:r>
              <a:rPr kumimoji="0" lang="zh-CN" altLang="en-US"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新方法介绍</a:t>
            </a:r>
            <a:endParaRPr kumimoji="0" lang="zh-CN" altLang="en-US"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endParaRPr>
          </a:p>
        </p:txBody>
      </p:sp>
      <p:pic>
        <p:nvPicPr>
          <p:cNvPr id="100" name="图片 99"/>
          <p:cNvPicPr/>
          <p:nvPr>
            <p:custDataLst>
              <p:tags r:id="rId11"/>
            </p:custDataLst>
          </p:nvPr>
        </p:nvPicPr>
        <p:blipFill>
          <a:blip r:embed="rId10"/>
          <a:stretch>
            <a:fillRect/>
          </a:stretch>
        </p:blipFill>
        <p:spPr>
          <a:xfrm>
            <a:off x="7752080" y="2636520"/>
            <a:ext cx="4278630" cy="3425190"/>
          </a:xfrm>
          <a:prstGeom prst="rect">
            <a:avLst/>
          </a:prstGeom>
          <a:solidFill>
            <a:schemeClr val="bg1"/>
          </a:solidFill>
          <a:ln w="9525">
            <a:noFill/>
          </a:ln>
        </p:spPr>
      </p:pic>
      <p:sp>
        <p:nvSpPr>
          <p:cNvPr id="2" name="文本框 1"/>
          <p:cNvSpPr txBox="1"/>
          <p:nvPr>
            <p:custDataLst>
              <p:tags r:id="rId12"/>
            </p:custDataLst>
          </p:nvPr>
        </p:nvSpPr>
        <p:spPr>
          <a:xfrm>
            <a:off x="4799965" y="1268730"/>
            <a:ext cx="198247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b="1" kern="100" smtClean="0">
                <a:solidFill>
                  <a:srgbClr val="167BEB"/>
                </a:solidFill>
                <a:latin typeface="Times New Roman" panose="02020603050405020304" pitchFamily="18" charset="0"/>
                <a:cs typeface="Times New Roman" panose="02020603050405020304" pitchFamily="18" charset="0"/>
                <a:sym typeface="+mn-ea"/>
              </a:rPr>
              <a:t>价类二维图</a:t>
            </a:r>
            <a:endParaRPr lang="zh-CN" altLang="zh-CN" sz="2800" b="1" kern="100" smtClean="0">
              <a:solidFill>
                <a:srgbClr val="167BEB"/>
              </a:solidFill>
              <a:latin typeface="Times New Roman" panose="02020603050405020304" pitchFamily="18" charset="0"/>
              <a:cs typeface="Times New Roman" panose="02020603050405020304" pitchFamily="18" charset="0"/>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0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2" name="矩形 41"/>
          <p:cNvSpPr/>
          <p:nvPr>
            <p:custDataLst>
              <p:tags r:id="rId3"/>
            </p:custDataLst>
          </p:nvPr>
        </p:nvSpPr>
        <p:spPr>
          <a:xfrm>
            <a:off x="335280" y="1484630"/>
            <a:ext cx="6030595"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en-US" altLang="zh-CN" sz="2400" b="1" noProof="0">
                <a:ln>
                  <a:noFill/>
                </a:ln>
                <a:solidFill>
                  <a:srgbClr val="167BEB"/>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400" b="1" noProof="0">
                <a:ln>
                  <a:noFill/>
                </a:ln>
                <a:solidFill>
                  <a:srgbClr val="167BEB"/>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活动</a:t>
            </a:r>
            <a:r>
              <a:rPr lang="en-US" altLang="zh-CN" sz="2400" b="1" noProof="0">
                <a:ln>
                  <a:noFill/>
                </a:ln>
                <a:solidFill>
                  <a:srgbClr val="167BEB"/>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2】</a:t>
            </a:r>
            <a:r>
              <a:rPr lang="zh-CN" altLang="en-US" sz="2400" b="1" noProof="0">
                <a:ln>
                  <a:noFill/>
                </a:ln>
                <a:solidFill>
                  <a:srgbClr val="167BEB"/>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结合</a:t>
            </a:r>
            <a:r>
              <a:rPr lang="zh-CN" altLang="zh-CN" sz="2400" b="1" kern="100">
                <a:solidFill>
                  <a:srgbClr val="167BEB"/>
                </a:solidFill>
                <a:latin typeface="微软雅黑" panose="020b0503020204020204" pitchFamily="34" charset="-122"/>
                <a:ea typeface="微软雅黑" panose="020b0503020204020204" pitchFamily="34" charset="-122"/>
                <a:cs typeface="微软雅黑" panose="020b0503020204020204" pitchFamily="34" charset="-122"/>
              </a:rPr>
              <a:t>钠及其化合物转化关系的二维图，写出</a:t>
            </a:r>
            <a:r>
              <a:rPr lang="zh-CN" altLang="zh-CN" sz="2400" b="1" kern="100">
                <a:solidFill>
                  <a:srgbClr val="167BEB"/>
                </a:solidFill>
                <a:latin typeface="微软雅黑" panose="020b0503020204020204" pitchFamily="34" charset="-122"/>
                <a:ea typeface="微软雅黑" panose="020b0503020204020204" pitchFamily="34" charset="-122"/>
                <a:cs typeface="微软雅黑" panose="020b0503020204020204" pitchFamily="34" charset="-122"/>
                <a:sym typeface="+mn-ea"/>
              </a:rPr>
              <a:t>重要反应的化学方程式</a:t>
            </a:r>
            <a:endParaRPr lang="zh-CN" altLang="zh-CN" sz="2400" b="1" kern="100">
              <a:solidFill>
                <a:srgbClr val="167BEB"/>
              </a:solidFill>
              <a:effectLst/>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8" name="矩形 7"/>
          <p:cNvSpPr/>
          <p:nvPr>
            <p:custDataLst>
              <p:tags r:id="rId4"/>
            </p:custDataLst>
          </p:nvPr>
        </p:nvSpPr>
        <p:spPr>
          <a:xfrm>
            <a:off x="610439" y="4149198"/>
            <a:ext cx="11089800" cy="2030095"/>
          </a:xfrm>
          <a:prstGeom prst="rect">
            <a:avLst/>
          </a:prstGeom>
          <a:solidFill>
            <a:schemeClr val="bg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(1)</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新切开的金属钠变暗：</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tabLst>
                <a:tab pos="2070735"/>
              </a:tabLs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(2)</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在坩埚中加热金属钠</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u="sng" kern="100" smtClean="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rPr>
              <a:t>                                      </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tabLst>
                <a:tab pos="2070735"/>
              </a:tabLs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(3)</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金属钠着火不能用水灭火的原因：</a:t>
            </a:r>
            <a:r>
              <a:rPr lang="en-US"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p:txBody>
      </p:sp>
      <p:graphicFrame>
        <p:nvGraphicFramePr>
          <p:cNvPr id="2" name="对象 1"/>
          <p:cNvGraphicFramePr>
            <a:graphicFrameLocks noChangeAspect="1"/>
          </p:cNvGraphicFramePr>
          <p:nvPr>
            <p:custDataLst>
              <p:tags r:id="rId5"/>
            </p:custDataLst>
          </p:nvPr>
        </p:nvGraphicFramePr>
        <p:xfrm>
          <a:off x="4655840" y="4649373"/>
          <a:ext cx="3900488" cy="793750"/>
        </p:xfrm>
        <a:graphic>
          <a:graphicData uri="http://schemas.openxmlformats.org/presentationml/2006/ole">
            <mc:AlternateContent>
              <mc:Choice xmlns:v="urn:schemas-microsoft-com:vml" Requires="v">
                <p:oleObj spid="_x0000_s1039" name="文档" r:id="rId6" imgW="3901440" imgH="795655" progId="Word.Document.12">
                  <p:embed/>
                </p:oleObj>
              </mc:Choice>
              <mc:Fallback>
                <p:oleObj name="文档" r:id="rId6" imgW="3901440" imgH="795655" progId="Word.Document.12">
                  <p:embed/>
                  <p:pic>
                    <p:nvPicPr>
                      <p:cNvPr id="0" name="OLE substitute image"/>
                      <p:cNvPicPr/>
                      <p:nvPr/>
                    </p:nvPicPr>
                    <p:blipFill>
                      <a:blip r:embed="rId7"/>
                      <a:stretch>
                        <a:fillRect/>
                      </a:stretch>
                    </p:blipFill>
                    <p:spPr>
                      <a:xfrm>
                        <a:off x="4655840" y="4649373"/>
                        <a:ext cx="3900488" cy="793750"/>
                      </a:xfrm>
                      <a:prstGeom prst="rect">
                        <a:avLst/>
                      </a:prstGeom>
                    </p:spPr>
                  </p:pic>
                </p:oleObj>
              </mc:Fallback>
            </mc:AlternateContent>
          </a:graphicData>
        </a:graphic>
      </p:graphicFrame>
      <p:grpSp>
        <p:nvGrpSpPr>
          <p:cNvPr id="10" name="组合 9"/>
          <p:cNvGrpSpPr/>
          <p:nvPr>
            <p:custDataLst>
              <p:tags r:id="rId8"/>
            </p:custDataLst>
          </p:nvPr>
        </p:nvGrpSpPr>
        <p:grpSpPr>
          <a:xfrm>
            <a:off x="2540" y="252095"/>
            <a:ext cx="12186920" cy="594360"/>
            <a:chOff x="4" y="397"/>
            <a:chExt cx="19192" cy="936"/>
          </a:xfrm>
        </p:grpSpPr>
        <p:sp>
          <p:nvSpPr>
            <p:cNvPr id="11" name="矩形 10"/>
            <p:cNvSpPr/>
            <p:nvPr>
              <p:custDataLst>
                <p:tags r:id="rId9"/>
              </p:custDataLst>
            </p:nvPr>
          </p:nvSpPr>
          <p:spPr>
            <a:xfrm>
              <a:off x="1323" y="397"/>
              <a:ext cx="17460" cy="937"/>
            </a:xfrm>
            <a:prstGeom prst="rect">
              <a:avLst/>
            </a:prstGeom>
            <a:solidFill>
              <a:sysClr val="window" lastClr="FFFFFF">
                <a:lumMod val="95000"/>
              </a:sysClr>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任务一</a:t>
              </a:r>
              <a:r>
                <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  </a:t>
              </a:r>
              <a:r>
                <a:rPr kumimoji="0" lang="zh-CN"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认识</a:t>
              </a:r>
              <a:r>
                <a:rPr lang="zh-CN" altLang="zh-CN" sz="2400" b="1" kern="100">
                  <a:latin typeface="微软雅黑" panose="020b0503020204020204" pitchFamily="34" charset="-122"/>
                  <a:ea typeface="微软雅黑" panose="020b0503020204020204" pitchFamily="34" charset="-122"/>
                  <a:cs typeface="Times New Roman" panose="02020603050405020304" pitchFamily="18" charset="0"/>
                  <a:sym typeface="+mn-ea"/>
                </a:rPr>
                <a:t>钠及其化合物转化关系及推断</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2" name="矩形 11"/>
            <p:cNvSpPr/>
            <p:nvPr>
              <p:custDataLst>
                <p:tags r:id="rId10"/>
              </p:custDataLst>
            </p:nvPr>
          </p:nvSpPr>
          <p:spPr>
            <a:xfrm>
              <a:off x="4" y="410"/>
              <a:ext cx="852" cy="910"/>
            </a:xfrm>
            <a:prstGeom prst="rect">
              <a:avLst/>
            </a:prstGeom>
            <a:solidFill>
              <a:srgbClr val="167BEB"/>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218565" rtl="0" eaLnBrk="1" fontAlgn="auto" latinLnBrk="0" hangingPunct="1">
                <a:lnSpc>
                  <a:spcPct val="100000"/>
                </a:lnSpc>
                <a:spcBef>
                  <a:spcPct val="0"/>
                </a:spcBef>
                <a:spcAft>
                  <a:spcPct val="0"/>
                </a:spcAft>
                <a:buClrTx/>
                <a:buSzTx/>
                <a:buFontTx/>
                <a:buNone/>
                <a:defRPr/>
              </a:pPr>
              <a:endParaRPr kumimoji="1" lang="zh-CN" altLang="en-US" sz="2400" b="0" i="0" u="none" strike="noStrike" kern="0" cap="none" spc="0" normalizeH="0" baseline="0" noProof="0">
                <a:ln>
                  <a:noFill/>
                </a:ln>
                <a:solidFill>
                  <a:srgbClr val="F79646">
                    <a:lumMod val="50000"/>
                  </a:srgbClr>
                </a:solidFill>
                <a:effectLst/>
                <a:uLnTx/>
                <a:uFillTx/>
                <a:latin typeface="Arial"/>
                <a:ea typeface="黑体" panose="02010609060101010101" pitchFamily="49" charset="-122"/>
                <a:cs typeface="+mn-cs"/>
              </a:endParaRPr>
            </a:p>
          </p:txBody>
        </p:sp>
        <p:sp>
          <p:nvSpPr>
            <p:cNvPr id="14" name="矩形 13"/>
            <p:cNvSpPr/>
            <p:nvPr>
              <p:custDataLst>
                <p:tags r:id="rId11"/>
              </p:custDataLst>
            </p:nvPr>
          </p:nvSpPr>
          <p:spPr>
            <a:xfrm>
              <a:off x="961" y="410"/>
              <a:ext cx="250" cy="910"/>
            </a:xfrm>
            <a:prstGeom prst="rect">
              <a:avLst/>
            </a:prstGeom>
            <a:solidFill>
              <a:srgbClr val="F79646">
                <a:lumMod val="20000"/>
                <a:lumOff val="80000"/>
              </a:srgbClr>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218565" rtl="0" eaLnBrk="1" fontAlgn="auto" latinLnBrk="0" hangingPunct="1">
                <a:lnSpc>
                  <a:spcPct val="100000"/>
                </a:lnSpc>
                <a:spcBef>
                  <a:spcPct val="0"/>
                </a:spcBef>
                <a:spcAft>
                  <a:spcPct val="0"/>
                </a:spcAft>
                <a:buClrTx/>
                <a:buSzTx/>
                <a:buFontTx/>
                <a:buNone/>
                <a:defRPr/>
              </a:pPr>
              <a:endParaRPr kumimoji="1" lang="zh-CN" altLang="en-US" sz="2400" b="0" i="0" u="none" strike="noStrike" kern="0" cap="none" spc="0" normalizeH="0" baseline="0" noProof="0">
                <a:ln>
                  <a:noFill/>
                </a:ln>
                <a:solidFill>
                  <a:srgbClr val="2258A2"/>
                </a:solidFill>
                <a:effectLst/>
                <a:uLnTx/>
                <a:uFillTx/>
                <a:latin typeface="Arial"/>
                <a:ea typeface="黑体" panose="02010609060101010101" pitchFamily="49" charset="-122"/>
                <a:cs typeface="+mn-cs"/>
              </a:endParaRPr>
            </a:p>
          </p:txBody>
        </p:sp>
        <p:sp>
          <p:nvSpPr>
            <p:cNvPr id="4" name="矩形 3"/>
            <p:cNvSpPr/>
            <p:nvPr>
              <p:custDataLst>
                <p:tags r:id="rId12"/>
              </p:custDataLst>
            </p:nvPr>
          </p:nvSpPr>
          <p:spPr>
            <a:xfrm>
              <a:off x="18946" y="410"/>
              <a:ext cx="250" cy="910"/>
            </a:xfrm>
            <a:prstGeom prst="rect">
              <a:avLst/>
            </a:prstGeom>
            <a:solidFill>
              <a:srgbClr val="167BEB"/>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218565" rtl="0" eaLnBrk="1" fontAlgn="auto" latinLnBrk="0" hangingPunct="1">
                <a:lnSpc>
                  <a:spcPct val="100000"/>
                </a:lnSpc>
                <a:spcBef>
                  <a:spcPct val="0"/>
                </a:spcBef>
                <a:spcAft>
                  <a:spcPct val="0"/>
                </a:spcAft>
                <a:buClrTx/>
                <a:buSzTx/>
                <a:buFontTx/>
                <a:buNone/>
                <a:defRPr/>
              </a:pPr>
              <a:endParaRPr kumimoji="1" lang="zh-CN" altLang="en-US" sz="2400" b="0" i="0" u="none" strike="noStrike" kern="0" cap="none" spc="0" normalizeH="0" baseline="0" noProof="0">
                <a:ln>
                  <a:noFill/>
                </a:ln>
                <a:solidFill>
                  <a:srgbClr val="F79646">
                    <a:lumMod val="50000"/>
                  </a:srgbClr>
                </a:solidFill>
                <a:effectLst/>
                <a:uLnTx/>
                <a:uFillTx/>
                <a:latin typeface="Arial"/>
                <a:ea typeface="黑体" panose="02010609060101010101" pitchFamily="49" charset="-122"/>
                <a:cs typeface="+mn-cs"/>
              </a:endParaRPr>
            </a:p>
          </p:txBody>
        </p:sp>
      </p:grpSp>
      <p:pic>
        <p:nvPicPr>
          <p:cNvPr id="100" name="图片 99"/>
          <p:cNvPicPr/>
          <p:nvPr>
            <p:custDataLst>
              <p:tags r:id="rId14"/>
            </p:custDataLst>
          </p:nvPr>
        </p:nvPicPr>
        <p:blipFill>
          <a:blip r:embed="rId13"/>
          <a:stretch>
            <a:fillRect/>
          </a:stretch>
        </p:blipFill>
        <p:spPr>
          <a:xfrm>
            <a:off x="6887845" y="1124585"/>
            <a:ext cx="4505960" cy="3175635"/>
          </a:xfrm>
          <a:prstGeom prst="rect">
            <a:avLst/>
          </a:prstGeom>
          <a:solidFill>
            <a:schemeClr val="bg1"/>
          </a:solidFill>
          <a:ln w="9525">
            <a:noFill/>
          </a:ln>
        </p:spPr>
      </p:pic>
      <p:sp>
        <p:nvSpPr>
          <p:cNvPr id="3" name="文本框 2"/>
          <p:cNvSpPr txBox="1"/>
          <p:nvPr>
            <p:custDataLst>
              <p:tags r:id="rId15"/>
            </p:custDataLst>
          </p:nvPr>
        </p:nvSpPr>
        <p:spPr>
          <a:xfrm>
            <a:off x="4655820" y="4220845"/>
            <a:ext cx="347408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u="sng" kern="1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4Na</a:t>
            </a:r>
            <a:r>
              <a:rPr lang="zh-CN" altLang="zh-CN" sz="28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Times New Roman" panose="02020603050405020304" pitchFamily="18" charset="0"/>
                <a:sym typeface="+mn-ea"/>
              </a:rPr>
              <a:t>＋</a:t>
            </a:r>
            <a:r>
              <a:rPr lang="en-US" altLang="zh-CN" sz="2800" u="sng" kern="1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O</a:t>
            </a:r>
            <a:r>
              <a:rPr lang="en-US" altLang="zh-CN" sz="2800" u="sng" kern="100" baseline="-250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a:t>
            </a:r>
            <a:r>
              <a:rPr lang="en-US" altLang="zh-CN" sz="2800" u="sng" kern="100" spc="-8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a:t>
            </a:r>
            <a:r>
              <a:rPr lang="en-US" altLang="zh-CN" sz="28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=2Na</a:t>
            </a:r>
            <a:r>
              <a:rPr lang="en-US" altLang="zh-CN" sz="2800" u="sng" kern="100" baseline="-250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a:t>
            </a:r>
            <a:r>
              <a:rPr lang="en-US" altLang="zh-CN" sz="2800" u="sng" kern="1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O</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sym typeface="+mn-ea"/>
              </a:rPr>
              <a:t>。</a:t>
            </a:r>
            <a:endPar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sym typeface="+mn-ea"/>
            </a:endParaRPr>
          </a:p>
        </p:txBody>
      </p:sp>
      <p:sp>
        <p:nvSpPr>
          <p:cNvPr id="5" name="文本框 4"/>
          <p:cNvSpPr txBox="1"/>
          <p:nvPr>
            <p:custDataLst>
              <p:tags r:id="rId16"/>
            </p:custDataLst>
          </p:nvPr>
        </p:nvSpPr>
        <p:spPr>
          <a:xfrm>
            <a:off x="6365875" y="5589270"/>
            <a:ext cx="6096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u="sng" kern="1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2Na</a:t>
            </a:r>
            <a:r>
              <a:rPr lang="zh-CN" altLang="zh-CN" sz="28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Times New Roman" panose="02020603050405020304" pitchFamily="18" charset="0"/>
                <a:sym typeface="+mn-ea"/>
              </a:rPr>
              <a:t>＋</a:t>
            </a:r>
            <a:r>
              <a:rPr lang="en-US" altLang="zh-CN" sz="28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2H</a:t>
            </a:r>
            <a:r>
              <a:rPr lang="en-US" altLang="zh-CN" sz="2800" u="sng" kern="100" baseline="-250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a:t>
            </a:r>
            <a:r>
              <a:rPr lang="en-US" altLang="zh-CN" sz="28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O</a:t>
            </a:r>
            <a:r>
              <a:rPr lang="en-US" altLang="zh-CN" sz="2800" u="sng" kern="100" spc="-8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a:t>
            </a:r>
            <a:r>
              <a:rPr lang="en-US" altLang="zh-CN" sz="28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=2NaOH</a:t>
            </a:r>
            <a:r>
              <a:rPr lang="zh-CN" altLang="zh-CN" sz="28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Times New Roman" panose="02020603050405020304" pitchFamily="18" charset="0"/>
                <a:sym typeface="+mn-ea"/>
              </a:rPr>
              <a:t>＋</a:t>
            </a:r>
            <a:r>
              <a:rPr lang="en-US" altLang="zh-CN" sz="2800" u="sng" kern="1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H</a:t>
            </a:r>
            <a:r>
              <a:rPr lang="en-US" altLang="zh-CN" sz="2800" u="sng" kern="100" baseline="-250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a:t>
            </a:r>
            <a:r>
              <a:rPr lang="en-US" altLang="zh-CN" sz="2800" u="sng" kern="100">
                <a:solidFill>
                  <a:srgbClr val="C00000"/>
                </a:solidFill>
                <a:uFill>
                  <a:solidFill>
                    <a:srgbClr val="000000"/>
                  </a:solidFill>
                </a:uFill>
                <a:latin typeface="宋体" panose="02010600030101010101" pitchFamily="2" charset="-122"/>
                <a:ea typeface="方正中等线简体" panose="03000509000000000000" pitchFamily="65" charset="-122"/>
                <a:cs typeface="Times New Roman" panose="02020603050405020304" pitchFamily="18" charset="0"/>
                <a:sym typeface="+mn-ea"/>
              </a:rPr>
              <a:t>↑</a:t>
            </a:r>
            <a:endParaRPr lang="en-US" altLang="zh-CN" sz="2800" u="sng" kern="100">
              <a:solidFill>
                <a:srgbClr val="C00000"/>
              </a:solidFill>
              <a:uFill>
                <a:solidFill>
                  <a:srgbClr val="000000"/>
                </a:solidFill>
              </a:uFill>
              <a:latin typeface="宋体" panose="02010600030101010101" pitchFamily="2" charset="-122"/>
              <a:ea typeface="方正中等线简体" panose="03000509000000000000" pitchFamily="65" charset="-122"/>
              <a:cs typeface="Times New Roman" panose="02020603050405020304" pitchFamily="18" charset="0"/>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0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8" name="矩形 17"/>
          <p:cNvSpPr/>
          <p:nvPr>
            <p:custDataLst>
              <p:tags r:id="rId3"/>
            </p:custDataLst>
          </p:nvPr>
        </p:nvSpPr>
        <p:spPr>
          <a:xfrm>
            <a:off x="618490" y="764540"/>
            <a:ext cx="11412220" cy="5131435"/>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1218565"/>
            <a:endParaRPr lang="zh-CN" altLang="en-US" sz="2400">
              <a:solidFill>
                <a:prstClr val="white"/>
              </a:solidFill>
            </a:endParaRPr>
          </a:p>
        </p:txBody>
      </p:sp>
      <p:sp>
        <p:nvSpPr>
          <p:cNvPr id="8" name="矩形 7"/>
          <p:cNvSpPr/>
          <p:nvPr>
            <p:custDataLst>
              <p:tags r:id="rId4"/>
            </p:custDataLst>
          </p:nvPr>
        </p:nvSpPr>
        <p:spPr>
          <a:xfrm>
            <a:off x="610186" y="4004697"/>
            <a:ext cx="11096681" cy="2919095"/>
          </a:xfrm>
          <a:prstGeom prst="rect">
            <a:avLst/>
          </a:prstGeom>
          <a:solidFill>
            <a:schemeClr val="bg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(4)Na</a:t>
            </a:r>
            <a:r>
              <a:rPr lang="en-US" altLang="zh-CN" sz="2800" kern="100" baseline="-25000" err="1">
                <a:latin typeface="Times New Roman" panose="02020603050405020304" pitchFamily="18" charset="0"/>
                <a:ea typeface="方正中等线简体" panose="03000509000000000000" pitchFamily="65" charset="-122"/>
                <a:cs typeface="Courier New" panose="02070309020205020404" pitchFamily="49" charset="0"/>
              </a:rPr>
              <a:t>2</a:t>
            </a:r>
            <a:r>
              <a:rPr lang="en-US" altLang="zh-CN" sz="2800" kern="100" err="1">
                <a:latin typeface="Times New Roman" panose="02020603050405020304" pitchFamily="18" charset="0"/>
                <a:ea typeface="方正中等线简体" panose="03000509000000000000" pitchFamily="65" charset="-122"/>
                <a:cs typeface="Courier New" panose="02070309020205020404" pitchFamily="49" charset="0"/>
              </a:rPr>
              <a:t>O</a:t>
            </a:r>
            <a:r>
              <a:rPr lang="en-US" altLang="zh-CN" sz="2800" kern="100" baseline="-25000" err="1">
                <a:latin typeface="Times New Roman" panose="02020603050405020304" pitchFamily="18" charset="0"/>
                <a:ea typeface="方正中等线简体" panose="03000509000000000000" pitchFamily="65" charset="-122"/>
                <a:cs typeface="Courier New" panose="02070309020205020404" pitchFamily="49" charset="0"/>
              </a:rPr>
              <a:t>2</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可作为呼吸面具的氧气来源：</a:t>
            </a:r>
            <a:endParaRPr lang="en-US"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tabLst>
                <a:tab pos="2070735"/>
              </a:tabLst>
            </a:pPr>
            <a:endPar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endParaRPr>
          </a:p>
          <a:p>
            <a:pPr algn="just">
              <a:lnSpc>
                <a:spcPct val="150000"/>
              </a:lnSpc>
              <a:spcAft>
                <a:spcPct val="0"/>
              </a:spcAft>
              <a:tabLst>
                <a:tab pos="2070735"/>
              </a:tabLs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(5)</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少量的</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CO</a:t>
            </a:r>
            <a:r>
              <a:rPr lang="en-US" altLang="zh-CN" sz="2800" kern="100" baseline="-25000">
                <a:latin typeface="Times New Roman" panose="02020603050405020304" pitchFamily="18" charset="0"/>
                <a:ea typeface="方正中等线简体" panose="03000509000000000000" pitchFamily="65" charset="-122"/>
                <a:cs typeface="Courier New" panose="02070309020205020404" pitchFamily="49" charset="0"/>
              </a:rPr>
              <a:t>2</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通入</a:t>
            </a:r>
            <a:r>
              <a:rPr lang="en-US" altLang="zh-CN" sz="2800" kern="100" err="1">
                <a:latin typeface="Times New Roman" panose="02020603050405020304" pitchFamily="18" charset="0"/>
                <a:ea typeface="方正中等线简体" panose="03000509000000000000" pitchFamily="65" charset="-122"/>
                <a:cs typeface="Courier New" panose="02070309020205020404" pitchFamily="49" charset="0"/>
              </a:rPr>
              <a:t>NaOH</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溶液中</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并改写成离子方程式</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                                                            </a:t>
            </a:r>
            <a:r>
              <a:rPr lang="en-US" altLang="zh-CN" sz="2800" u="sng" kern="100" smtClean="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rPr>
              <a:t>                                                    </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tabLst>
                <a:tab pos="2070735"/>
              </a:tabLst>
            </a:pP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p:txBody>
      </p:sp>
      <p:graphicFrame>
        <p:nvGraphicFramePr>
          <p:cNvPr id="2" name="对象 1"/>
          <p:cNvGraphicFramePr>
            <a:graphicFrameLocks noChangeAspect="1"/>
          </p:cNvGraphicFramePr>
          <p:nvPr>
            <p:custDataLst>
              <p:tags r:id="rId5"/>
            </p:custDataLst>
          </p:nvPr>
        </p:nvGraphicFramePr>
        <p:xfrm>
          <a:off x="7104288" y="5949569"/>
          <a:ext cx="4740275" cy="638175"/>
        </p:xfrm>
        <a:graphic>
          <a:graphicData uri="http://schemas.openxmlformats.org/presentationml/2006/ole">
            <mc:AlternateContent>
              <mc:Choice xmlns:v="urn:schemas-microsoft-com:vml" Requires="v">
                <p:oleObj spid="_x0000_s1040" name="文档" r:id="rId6" imgW="4740910" imgH="640080" progId="Word.Document.12">
                  <p:embed/>
                </p:oleObj>
              </mc:Choice>
              <mc:Fallback>
                <p:oleObj name="文档" r:id="rId6" imgW="4740910" imgH="640080" progId="Word.Document.12">
                  <p:embed/>
                  <p:pic>
                    <p:nvPicPr>
                      <p:cNvPr id="0" name="OLE substitute image"/>
                      <p:cNvPicPr/>
                      <p:nvPr/>
                    </p:nvPicPr>
                    <p:blipFill>
                      <a:blip r:embed="rId7"/>
                      <a:stretch>
                        <a:fillRect/>
                      </a:stretch>
                    </p:blipFill>
                    <p:spPr>
                      <a:xfrm>
                        <a:off x="7104288" y="5949569"/>
                        <a:ext cx="4740275" cy="638175"/>
                      </a:xfrm>
                      <a:prstGeom prst="rect">
                        <a:avLst/>
                      </a:prstGeom>
                    </p:spPr>
                  </p:pic>
                </p:oleObj>
              </mc:Fallback>
            </mc:AlternateContent>
          </a:graphicData>
        </a:graphic>
      </p:graphicFrame>
      <p:pic>
        <p:nvPicPr>
          <p:cNvPr id="7" name="图片 6"/>
          <p:cNvPicPr>
            <a:picLocks noChangeAspect="1"/>
          </p:cNvPicPr>
          <p:nvPr>
            <p:custDataLst>
              <p:tags r:id="rId10"/>
            </p:custDataLst>
          </p:nvPr>
        </p:nvPicPr>
        <p:blipFill>
          <a:blip r:embed="rId8">
            <a:extLst>
              <a:ext uri="{BEBA8EAE-BF5A-486C-A8C5-ECC9F3942E4B}">
                <a14:imgProps xmlns:a14="http://schemas.microsoft.com/office/drawing/2010/main">
                  <a14:imgLayer r:embed="rId9">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839416" y="1323824"/>
            <a:ext cx="1799848" cy="577597"/>
          </a:xfrm>
          <a:prstGeom prst="rect">
            <a:avLst/>
          </a:prstGeom>
        </p:spPr>
      </p:pic>
      <p:grpSp>
        <p:nvGrpSpPr>
          <p:cNvPr id="10" name="组合 9"/>
          <p:cNvGrpSpPr/>
          <p:nvPr>
            <p:custDataLst>
              <p:tags r:id="rId11"/>
            </p:custDataLst>
          </p:nvPr>
        </p:nvGrpSpPr>
        <p:grpSpPr>
          <a:xfrm>
            <a:off x="2540" y="252095"/>
            <a:ext cx="12186920" cy="594360"/>
            <a:chOff x="4" y="397"/>
            <a:chExt cx="19192" cy="936"/>
          </a:xfrm>
        </p:grpSpPr>
        <p:sp>
          <p:nvSpPr>
            <p:cNvPr id="11" name="矩形 10"/>
            <p:cNvSpPr/>
            <p:nvPr>
              <p:custDataLst>
                <p:tags r:id="rId12"/>
              </p:custDataLst>
            </p:nvPr>
          </p:nvSpPr>
          <p:spPr>
            <a:xfrm>
              <a:off x="1323" y="397"/>
              <a:ext cx="17460" cy="937"/>
            </a:xfrm>
            <a:prstGeom prst="rect">
              <a:avLst/>
            </a:prstGeom>
            <a:solidFill>
              <a:sysClr val="window" lastClr="FFFFFF">
                <a:lumMod val="95000"/>
              </a:sysClr>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任务一</a:t>
              </a:r>
              <a:r>
                <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  </a:t>
              </a:r>
              <a:r>
                <a:rPr kumimoji="0" lang="zh-CN"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认识</a:t>
              </a:r>
              <a:r>
                <a:rPr lang="zh-CN" altLang="zh-CN" sz="2400" b="1" kern="100">
                  <a:latin typeface="微软雅黑" panose="020b0503020204020204" pitchFamily="34" charset="-122"/>
                  <a:ea typeface="微软雅黑" panose="020b0503020204020204" pitchFamily="34" charset="-122"/>
                  <a:cs typeface="Times New Roman" panose="02020603050405020304" pitchFamily="18" charset="0"/>
                  <a:sym typeface="+mn-ea"/>
                </a:rPr>
                <a:t>钠及其化合物转化关系及推断</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2" name="矩形 11"/>
            <p:cNvSpPr/>
            <p:nvPr>
              <p:custDataLst>
                <p:tags r:id="rId13"/>
              </p:custDataLst>
            </p:nvPr>
          </p:nvSpPr>
          <p:spPr>
            <a:xfrm>
              <a:off x="4" y="410"/>
              <a:ext cx="852" cy="910"/>
            </a:xfrm>
            <a:prstGeom prst="rect">
              <a:avLst/>
            </a:prstGeom>
            <a:solidFill>
              <a:srgbClr val="167BEB"/>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218565" rtl="0" eaLnBrk="1" fontAlgn="auto" latinLnBrk="0" hangingPunct="1">
                <a:lnSpc>
                  <a:spcPct val="100000"/>
                </a:lnSpc>
                <a:spcBef>
                  <a:spcPct val="0"/>
                </a:spcBef>
                <a:spcAft>
                  <a:spcPct val="0"/>
                </a:spcAft>
                <a:buClrTx/>
                <a:buSzTx/>
                <a:buFontTx/>
                <a:buNone/>
                <a:defRPr/>
              </a:pPr>
              <a:endParaRPr kumimoji="1" lang="zh-CN" altLang="en-US" sz="2400" b="0" i="0" u="none" strike="noStrike" kern="0" cap="none" spc="0" normalizeH="0" baseline="0" noProof="0">
                <a:ln>
                  <a:noFill/>
                </a:ln>
                <a:solidFill>
                  <a:srgbClr val="F79646">
                    <a:lumMod val="50000"/>
                  </a:srgbClr>
                </a:solidFill>
                <a:effectLst/>
                <a:uLnTx/>
                <a:uFillTx/>
                <a:latin typeface="Arial"/>
                <a:ea typeface="黑体" panose="02010609060101010101" pitchFamily="49" charset="-122"/>
                <a:cs typeface="+mn-cs"/>
              </a:endParaRPr>
            </a:p>
          </p:txBody>
        </p:sp>
        <p:sp>
          <p:nvSpPr>
            <p:cNvPr id="14" name="矩形 13"/>
            <p:cNvSpPr/>
            <p:nvPr>
              <p:custDataLst>
                <p:tags r:id="rId14"/>
              </p:custDataLst>
            </p:nvPr>
          </p:nvSpPr>
          <p:spPr>
            <a:xfrm>
              <a:off x="961" y="410"/>
              <a:ext cx="250" cy="910"/>
            </a:xfrm>
            <a:prstGeom prst="rect">
              <a:avLst/>
            </a:prstGeom>
            <a:solidFill>
              <a:srgbClr val="F79646">
                <a:lumMod val="20000"/>
                <a:lumOff val="80000"/>
              </a:srgbClr>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218565" rtl="0" eaLnBrk="1" fontAlgn="auto" latinLnBrk="0" hangingPunct="1">
                <a:lnSpc>
                  <a:spcPct val="100000"/>
                </a:lnSpc>
                <a:spcBef>
                  <a:spcPct val="0"/>
                </a:spcBef>
                <a:spcAft>
                  <a:spcPct val="0"/>
                </a:spcAft>
                <a:buClrTx/>
                <a:buSzTx/>
                <a:buFontTx/>
                <a:buNone/>
                <a:defRPr/>
              </a:pPr>
              <a:endParaRPr kumimoji="1" lang="zh-CN" altLang="en-US" sz="2400" b="0" i="0" u="none" strike="noStrike" kern="0" cap="none" spc="0" normalizeH="0" baseline="0" noProof="0">
                <a:ln>
                  <a:noFill/>
                </a:ln>
                <a:solidFill>
                  <a:srgbClr val="2258A2"/>
                </a:solidFill>
                <a:effectLst/>
                <a:uLnTx/>
                <a:uFillTx/>
                <a:latin typeface="Arial"/>
                <a:ea typeface="黑体" panose="02010609060101010101" pitchFamily="49" charset="-122"/>
                <a:cs typeface="+mn-cs"/>
              </a:endParaRPr>
            </a:p>
          </p:txBody>
        </p:sp>
        <p:sp>
          <p:nvSpPr>
            <p:cNvPr id="4" name="矩形 3"/>
            <p:cNvSpPr/>
            <p:nvPr>
              <p:custDataLst>
                <p:tags r:id="rId15"/>
              </p:custDataLst>
            </p:nvPr>
          </p:nvSpPr>
          <p:spPr>
            <a:xfrm>
              <a:off x="18946" y="410"/>
              <a:ext cx="250" cy="910"/>
            </a:xfrm>
            <a:prstGeom prst="rect">
              <a:avLst/>
            </a:prstGeom>
            <a:solidFill>
              <a:srgbClr val="167BEB"/>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218565" rtl="0" eaLnBrk="1" fontAlgn="auto" latinLnBrk="0" hangingPunct="1">
                <a:lnSpc>
                  <a:spcPct val="100000"/>
                </a:lnSpc>
                <a:spcBef>
                  <a:spcPct val="0"/>
                </a:spcBef>
                <a:spcAft>
                  <a:spcPct val="0"/>
                </a:spcAft>
                <a:buClrTx/>
                <a:buSzTx/>
                <a:buFontTx/>
                <a:buNone/>
                <a:defRPr/>
              </a:pPr>
              <a:endParaRPr kumimoji="1" lang="zh-CN" altLang="en-US" sz="2400" b="0" i="0" u="none" strike="noStrike" kern="0" cap="none" spc="0" normalizeH="0" baseline="0" noProof="0">
                <a:ln>
                  <a:noFill/>
                </a:ln>
                <a:solidFill>
                  <a:srgbClr val="F79646">
                    <a:lumMod val="50000"/>
                  </a:srgbClr>
                </a:solidFill>
                <a:effectLst/>
                <a:uLnTx/>
                <a:uFillTx/>
                <a:latin typeface="Arial"/>
                <a:ea typeface="黑体" panose="02010609060101010101" pitchFamily="49" charset="-122"/>
                <a:cs typeface="+mn-cs"/>
              </a:endParaRPr>
            </a:p>
          </p:txBody>
        </p:sp>
      </p:grpSp>
      <p:pic>
        <p:nvPicPr>
          <p:cNvPr id="100" name="图片 99"/>
          <p:cNvPicPr/>
          <p:nvPr>
            <p:custDataLst>
              <p:tags r:id="rId17"/>
            </p:custDataLst>
          </p:nvPr>
        </p:nvPicPr>
        <p:blipFill>
          <a:blip r:embed="rId16"/>
          <a:stretch>
            <a:fillRect/>
          </a:stretch>
        </p:blipFill>
        <p:spPr>
          <a:xfrm>
            <a:off x="7824470" y="1124585"/>
            <a:ext cx="3783330" cy="2959735"/>
          </a:xfrm>
          <a:prstGeom prst="rect">
            <a:avLst/>
          </a:prstGeom>
          <a:solidFill>
            <a:schemeClr val="bg1"/>
          </a:solidFill>
          <a:ln w="9525">
            <a:noFill/>
          </a:ln>
        </p:spPr>
      </p:pic>
      <p:sp>
        <p:nvSpPr>
          <p:cNvPr id="42" name="矩形 41"/>
          <p:cNvSpPr/>
          <p:nvPr>
            <p:custDataLst>
              <p:tags r:id="rId18"/>
            </p:custDataLst>
          </p:nvPr>
        </p:nvSpPr>
        <p:spPr>
          <a:xfrm>
            <a:off x="335280" y="1484630"/>
            <a:ext cx="6030595"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en-US" altLang="zh-CN" sz="2400" b="1" noProof="0">
                <a:ln>
                  <a:noFill/>
                </a:ln>
                <a:solidFill>
                  <a:srgbClr val="167BEB"/>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400" b="1" noProof="0">
                <a:ln>
                  <a:noFill/>
                </a:ln>
                <a:solidFill>
                  <a:srgbClr val="167BEB"/>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活动</a:t>
            </a:r>
            <a:r>
              <a:rPr lang="en-US" altLang="zh-CN" sz="2400" b="1" noProof="0">
                <a:ln>
                  <a:noFill/>
                </a:ln>
                <a:solidFill>
                  <a:srgbClr val="167BEB"/>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2】</a:t>
            </a:r>
            <a:r>
              <a:rPr lang="zh-CN" altLang="en-US" sz="2400" b="1" noProof="0">
                <a:ln>
                  <a:noFill/>
                </a:ln>
                <a:solidFill>
                  <a:srgbClr val="167BEB"/>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结合</a:t>
            </a:r>
            <a:r>
              <a:rPr lang="zh-CN" altLang="zh-CN" sz="2400" b="1" kern="100">
                <a:solidFill>
                  <a:srgbClr val="167BEB"/>
                </a:solidFill>
                <a:latin typeface="微软雅黑" panose="020b0503020204020204" pitchFamily="34" charset="-122"/>
                <a:ea typeface="微软雅黑" panose="020b0503020204020204" pitchFamily="34" charset="-122"/>
                <a:cs typeface="微软雅黑" panose="020b0503020204020204" pitchFamily="34" charset="-122"/>
              </a:rPr>
              <a:t>钠及其化合物转化关系的二维图，写出</a:t>
            </a:r>
            <a:r>
              <a:rPr lang="zh-CN" altLang="zh-CN" sz="2400" b="1" kern="100">
                <a:solidFill>
                  <a:srgbClr val="167BEB"/>
                </a:solidFill>
                <a:latin typeface="微软雅黑" panose="020b0503020204020204" pitchFamily="34" charset="-122"/>
                <a:ea typeface="微软雅黑" panose="020b0503020204020204" pitchFamily="34" charset="-122"/>
                <a:cs typeface="微软雅黑" panose="020b0503020204020204" pitchFamily="34" charset="-122"/>
                <a:sym typeface="+mn-ea"/>
              </a:rPr>
              <a:t>重要反应的化学方程式</a:t>
            </a:r>
            <a:endParaRPr lang="zh-CN" altLang="zh-CN" sz="2400" b="1" kern="100">
              <a:solidFill>
                <a:srgbClr val="167BEB"/>
              </a:solidFill>
              <a:effectLst/>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3" name="文本框 2"/>
          <p:cNvSpPr txBox="1"/>
          <p:nvPr>
            <p:custDataLst>
              <p:tags r:id="rId19"/>
            </p:custDataLst>
          </p:nvPr>
        </p:nvSpPr>
        <p:spPr>
          <a:xfrm>
            <a:off x="1919605" y="4869180"/>
            <a:ext cx="6096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u="sng" kern="1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2Na</a:t>
            </a:r>
            <a:r>
              <a:rPr lang="en-US" altLang="zh-CN" sz="2800" u="sng" kern="100" baseline="-250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a:t>
            </a:r>
            <a:r>
              <a:rPr lang="en-US" altLang="zh-CN" sz="2800" u="sng" kern="1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O</a:t>
            </a:r>
            <a:r>
              <a:rPr lang="en-US" altLang="zh-CN" sz="2800" u="sng" kern="100" baseline="-250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a:t>
            </a:r>
            <a:r>
              <a:rPr lang="zh-CN" altLang="zh-CN" sz="28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Times New Roman" panose="02020603050405020304" pitchFamily="18" charset="0"/>
                <a:sym typeface="+mn-ea"/>
              </a:rPr>
              <a:t>＋</a:t>
            </a:r>
            <a:r>
              <a:rPr lang="en-US" altLang="zh-CN" sz="28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2H</a:t>
            </a:r>
            <a:r>
              <a:rPr lang="en-US" altLang="zh-CN" sz="2800" u="sng" kern="100" baseline="-250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a:t>
            </a:r>
            <a:r>
              <a:rPr lang="en-US" altLang="zh-CN" sz="28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O</a:t>
            </a:r>
            <a:r>
              <a:rPr lang="en-US" altLang="zh-CN" sz="2800" u="sng" kern="100" spc="-8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a:t>
            </a:r>
            <a:r>
              <a:rPr lang="en-US" altLang="zh-CN" sz="28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=4NaOH</a:t>
            </a:r>
            <a:r>
              <a:rPr lang="zh-CN" altLang="zh-CN" sz="28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Times New Roman" panose="02020603050405020304" pitchFamily="18" charset="0"/>
                <a:sym typeface="+mn-ea"/>
              </a:rPr>
              <a:t>＋</a:t>
            </a:r>
            <a:r>
              <a:rPr lang="en-US" altLang="zh-CN" sz="2800" u="sng" kern="1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O</a:t>
            </a:r>
            <a:r>
              <a:rPr lang="en-US" altLang="zh-CN" sz="2800" u="sng" kern="100" baseline="-250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a:t>
            </a:r>
            <a:r>
              <a:rPr lang="en-US" altLang="zh-CN" sz="2800" u="sng" kern="100">
                <a:solidFill>
                  <a:srgbClr val="C00000"/>
                </a:solidFill>
                <a:uFill>
                  <a:solidFill>
                    <a:srgbClr val="000000"/>
                  </a:solidFill>
                </a:uFill>
                <a:latin typeface="宋体" panose="02010600030101010101" pitchFamily="2" charset="-122"/>
                <a:ea typeface="方正中等线简体" panose="03000509000000000000" pitchFamily="65" charset="-122"/>
                <a:cs typeface="Times New Roman" panose="02020603050405020304" pitchFamily="18" charset="0"/>
                <a:sym typeface="+mn-ea"/>
              </a:rPr>
              <a:t>↑</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sym typeface="+mn-ea"/>
              </a:rPr>
              <a:t>。</a:t>
            </a:r>
            <a:endPar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sym typeface="+mn-ea"/>
            </a:endParaRPr>
          </a:p>
        </p:txBody>
      </p:sp>
      <p:sp>
        <p:nvSpPr>
          <p:cNvPr id="5" name="文本框 4"/>
          <p:cNvSpPr txBox="1"/>
          <p:nvPr>
            <p:custDataLst>
              <p:tags r:id="rId20"/>
            </p:custDataLst>
          </p:nvPr>
        </p:nvSpPr>
        <p:spPr>
          <a:xfrm>
            <a:off x="6312535" y="4204335"/>
            <a:ext cx="609600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565"/>
            <a:r>
              <a:rPr lang="en-US" altLang="zh-CN" sz="2400" u="sng" kern="1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2Na</a:t>
            </a:r>
            <a:r>
              <a:rPr lang="en-US" altLang="zh-CN" sz="2400" u="sng" kern="100" baseline="-250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a:t>
            </a:r>
            <a:r>
              <a:rPr lang="en-US" altLang="zh-CN" sz="2400" u="sng" kern="1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O</a:t>
            </a:r>
            <a:r>
              <a:rPr lang="en-US" altLang="zh-CN" sz="2400" u="sng" kern="100" baseline="-250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a:t>
            </a:r>
            <a:r>
              <a:rPr lang="zh-CN" altLang="zh-CN" sz="24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Times New Roman" panose="02020603050405020304" pitchFamily="18" charset="0"/>
                <a:sym typeface="+mn-ea"/>
              </a:rPr>
              <a:t>＋</a:t>
            </a:r>
            <a:r>
              <a:rPr lang="en-US" altLang="zh-CN" sz="24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2CO</a:t>
            </a:r>
            <a:r>
              <a:rPr lang="en-US" altLang="zh-CN" sz="2400" u="sng" kern="100" baseline="-250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a:t>
            </a:r>
            <a:r>
              <a:rPr lang="en-US" altLang="zh-CN" sz="2400" u="sng" kern="100" spc="-8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a:t>
            </a:r>
            <a:r>
              <a:rPr lang="en-US" altLang="zh-CN" sz="24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=2Na</a:t>
            </a:r>
            <a:r>
              <a:rPr lang="en-US" altLang="zh-CN" sz="2400" u="sng" kern="100" baseline="-250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a:t>
            </a:r>
            <a:r>
              <a:rPr lang="en-US" altLang="zh-CN" sz="2400" u="sng" kern="1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CO</a:t>
            </a:r>
            <a:r>
              <a:rPr lang="en-US" altLang="zh-CN" sz="2400" u="sng" kern="100" baseline="-250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3</a:t>
            </a:r>
            <a:r>
              <a:rPr lang="zh-CN" altLang="zh-CN" sz="24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Times New Roman" panose="02020603050405020304" pitchFamily="18" charset="0"/>
                <a:sym typeface="+mn-ea"/>
              </a:rPr>
              <a:t>＋</a:t>
            </a:r>
            <a:r>
              <a:rPr lang="en-US" altLang="zh-CN" sz="2400" u="sng" kern="1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O</a:t>
            </a:r>
            <a:r>
              <a:rPr lang="en-US" altLang="zh-CN" sz="2400" u="sng" kern="100" baseline="-250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a:t>
            </a:r>
            <a:r>
              <a:rPr lang="zh-CN" altLang="zh-CN" sz="2400" kern="100">
                <a:latin typeface="Times New Roman" panose="02020603050405020304" pitchFamily="18" charset="0"/>
                <a:ea typeface="方正中等线简体" panose="03000509000000000000" pitchFamily="65" charset="-122"/>
                <a:cs typeface="Times New Roman" panose="02020603050405020304" pitchFamily="18" charset="0"/>
                <a:sym typeface="+mn-ea"/>
              </a:rPr>
              <a:t>；</a:t>
            </a:r>
            <a:endParaRPr lang="zh-CN" altLang="zh-CN" sz="2400" kern="100">
              <a:latin typeface="Times New Roman" panose="02020603050405020304" pitchFamily="18" charset="0"/>
              <a:ea typeface="方正中等线简体" panose="03000509000000000000" pitchFamily="65" charset="-122"/>
              <a:cs typeface="Times New Roman" panose="02020603050405020304" pitchFamily="18" charset="0"/>
              <a:sym typeface="+mn-ea"/>
            </a:endParaRPr>
          </a:p>
        </p:txBody>
      </p:sp>
      <p:sp>
        <p:nvSpPr>
          <p:cNvPr id="6" name="文本框 5"/>
          <p:cNvSpPr txBox="1"/>
          <p:nvPr>
            <p:custDataLst>
              <p:tags r:id="rId21"/>
            </p:custDataLst>
          </p:nvPr>
        </p:nvSpPr>
        <p:spPr>
          <a:xfrm>
            <a:off x="1631950" y="6021070"/>
            <a:ext cx="6096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CO</a:t>
            </a:r>
            <a:r>
              <a:rPr lang="en-US" altLang="zh-CN" sz="2800" u="sng" kern="100" baseline="-250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a:t>
            </a:r>
            <a:r>
              <a:rPr lang="zh-CN" altLang="zh-CN" sz="28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Times New Roman" panose="02020603050405020304" pitchFamily="18" charset="0"/>
                <a:sym typeface="+mn-ea"/>
              </a:rPr>
              <a:t>＋</a:t>
            </a:r>
            <a:r>
              <a:rPr lang="en-US" altLang="zh-CN" sz="2800" u="sng" kern="1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2NaOH</a:t>
            </a:r>
            <a:r>
              <a:rPr lang="en-US" altLang="zh-CN" sz="2800" u="sng" kern="100" spc="-8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a:t>
            </a:r>
            <a:r>
              <a:rPr lang="en-US" altLang="zh-CN" sz="28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=Na</a:t>
            </a:r>
            <a:r>
              <a:rPr lang="en-US" altLang="zh-CN" sz="2800" u="sng" kern="100" baseline="-250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a:t>
            </a:r>
            <a:r>
              <a:rPr lang="en-US" altLang="zh-CN" sz="2800" u="sng" kern="1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CO</a:t>
            </a:r>
            <a:r>
              <a:rPr lang="en-US" altLang="zh-CN" sz="2800" u="sng" kern="100" baseline="-250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3</a:t>
            </a:r>
            <a:r>
              <a:rPr lang="zh-CN" altLang="zh-CN" sz="28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Times New Roman" panose="02020603050405020304" pitchFamily="18" charset="0"/>
                <a:sym typeface="+mn-ea"/>
              </a:rPr>
              <a:t>＋</a:t>
            </a:r>
            <a:r>
              <a:rPr lang="en-US" altLang="zh-CN" sz="28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H</a:t>
            </a:r>
            <a:r>
              <a:rPr lang="en-US" altLang="zh-CN" sz="2800" u="sng" kern="100" baseline="-250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a:t>
            </a:r>
            <a:r>
              <a:rPr lang="en-US" altLang="zh-CN" sz="2800" u="sng"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O</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sym typeface="+mn-ea"/>
              </a:rPr>
              <a:t>；</a:t>
            </a:r>
            <a:endPar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p:bldP spid="6"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8" name="矩形 17"/>
          <p:cNvSpPr/>
          <p:nvPr>
            <p:custDataLst>
              <p:tags r:id="rId3"/>
            </p:custDataLst>
          </p:nvPr>
        </p:nvSpPr>
        <p:spPr>
          <a:xfrm>
            <a:off x="390000" y="976502"/>
            <a:ext cx="11412000" cy="5886986"/>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1218565"/>
            <a:endParaRPr lang="zh-CN" altLang="en-US" sz="2400">
              <a:solidFill>
                <a:prstClr val="white"/>
              </a:solidFill>
            </a:endParaRPr>
          </a:p>
        </p:txBody>
      </p:sp>
      <p:sp>
        <p:nvSpPr>
          <p:cNvPr id="8" name="矩形 7"/>
          <p:cNvSpPr/>
          <p:nvPr>
            <p:custDataLst>
              <p:tags r:id="rId4"/>
            </p:custDataLst>
          </p:nvPr>
        </p:nvSpPr>
        <p:spPr>
          <a:xfrm>
            <a:off x="471927" y="3443426"/>
            <a:ext cx="11096681" cy="332295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(6)</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足量的</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CO</a:t>
            </a:r>
            <a:r>
              <a:rPr lang="en-US" altLang="zh-CN" sz="2800" kern="100" baseline="-25000">
                <a:latin typeface="Times New Roman" panose="02020603050405020304" pitchFamily="18" charset="0"/>
                <a:ea typeface="方正中等线简体" panose="03000509000000000000" pitchFamily="65" charset="-122"/>
                <a:cs typeface="Courier New" panose="02070309020205020404" pitchFamily="49" charset="0"/>
              </a:rPr>
              <a:t>2</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通入</a:t>
            </a:r>
            <a:r>
              <a:rPr lang="en-US" altLang="zh-CN" sz="2800" kern="100" err="1">
                <a:latin typeface="Times New Roman" panose="02020603050405020304" pitchFamily="18" charset="0"/>
                <a:ea typeface="方正中等线简体" panose="03000509000000000000" pitchFamily="65" charset="-122"/>
                <a:cs typeface="Courier New" panose="02070309020205020404" pitchFamily="49" charset="0"/>
              </a:rPr>
              <a:t>NaOH</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溶液中</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并改写成离子方程式</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en-US"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tabLst>
                <a:tab pos="2070735"/>
              </a:tabLst>
            </a:pPr>
            <a:r>
              <a:rPr lang="en-US" altLang="zh-CN" sz="2800" u="sng" kern="100" smtClean="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rPr>
              <a:t>                                                                                           </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tabLst>
                <a:tab pos="2070735"/>
              </a:tabLs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(7)</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证明小苏打热稳定性差的反应</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u="sng" kern="100" smtClean="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rPr>
              <a:t>                                                             </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tabLst>
                <a:tab pos="2070735"/>
              </a:tabLs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(8)</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除去</a:t>
            </a:r>
            <a:r>
              <a:rPr lang="en-US" altLang="zh-CN" sz="2800" kern="100" err="1">
                <a:latin typeface="Times New Roman" panose="02020603050405020304" pitchFamily="18" charset="0"/>
                <a:ea typeface="方正中等线简体" panose="03000509000000000000" pitchFamily="65" charset="-122"/>
                <a:cs typeface="Courier New" panose="02070309020205020404" pitchFamily="49" charset="0"/>
              </a:rPr>
              <a:t>NaHCO</a:t>
            </a:r>
            <a:r>
              <a:rPr lang="en-US" altLang="zh-CN" sz="2800" kern="100" baseline="-25000" err="1">
                <a:latin typeface="Times New Roman" panose="02020603050405020304" pitchFamily="18" charset="0"/>
                <a:ea typeface="方正中等线简体" panose="03000509000000000000" pitchFamily="65" charset="-122"/>
                <a:cs typeface="Courier New" panose="02070309020205020404" pitchFamily="49" charset="0"/>
              </a:rPr>
              <a:t>3</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溶液中的</a:t>
            </a:r>
            <a:r>
              <a:rPr lang="en-US" altLang="zh-CN" sz="2800" kern="100" err="1">
                <a:latin typeface="Times New Roman" panose="02020603050405020304" pitchFamily="18" charset="0"/>
                <a:ea typeface="方正中等线简体" panose="03000509000000000000" pitchFamily="65" charset="-122"/>
                <a:cs typeface="Courier New" panose="02070309020205020404" pitchFamily="49" charset="0"/>
              </a:rPr>
              <a:t>Na</a:t>
            </a:r>
            <a:r>
              <a:rPr lang="en-US" altLang="zh-CN" sz="2800" kern="100" baseline="-25000" err="1">
                <a:latin typeface="Times New Roman" panose="02020603050405020304" pitchFamily="18" charset="0"/>
                <a:ea typeface="方正中等线简体" panose="03000509000000000000" pitchFamily="65" charset="-122"/>
                <a:cs typeface="Courier New" panose="02070309020205020404" pitchFamily="49" charset="0"/>
              </a:rPr>
              <a:t>2</a:t>
            </a:r>
            <a:r>
              <a:rPr lang="en-US" altLang="zh-CN" sz="2800" kern="100" err="1">
                <a:latin typeface="Times New Roman" panose="02020603050405020304" pitchFamily="18" charset="0"/>
                <a:ea typeface="方正中等线简体" panose="03000509000000000000" pitchFamily="65" charset="-122"/>
                <a:cs typeface="Courier New" panose="02070309020205020404" pitchFamily="49" charset="0"/>
              </a:rPr>
              <a:t>CO</a:t>
            </a:r>
            <a:r>
              <a:rPr lang="en-US" altLang="zh-CN" sz="2800" kern="100" baseline="-25000" err="1">
                <a:latin typeface="Times New Roman" panose="02020603050405020304" pitchFamily="18" charset="0"/>
                <a:ea typeface="方正中等线简体" panose="03000509000000000000" pitchFamily="65" charset="-122"/>
                <a:cs typeface="Courier New" panose="02070309020205020404" pitchFamily="49" charset="0"/>
              </a:rPr>
              <a:t>3</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的方法</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并改写成离子方程式</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en-US"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tabLst>
                <a:tab pos="2070735"/>
              </a:tabLst>
            </a:pPr>
            <a:r>
              <a:rPr lang="en-US" altLang="zh-CN" sz="2800" u="sng" kern="100" smtClean="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rPr>
              <a:t>                                                                                                          </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graphicFrame>
        <p:nvGraphicFramePr>
          <p:cNvPr id="2" name="对象 1"/>
          <p:cNvGraphicFramePr>
            <a:graphicFrameLocks noChangeAspect="1"/>
          </p:cNvGraphicFramePr>
          <p:nvPr>
            <p:custDataLst>
              <p:tags r:id="rId5"/>
            </p:custDataLst>
          </p:nvPr>
        </p:nvGraphicFramePr>
        <p:xfrm>
          <a:off x="5087580" y="4221227"/>
          <a:ext cx="4733925" cy="638175"/>
        </p:xfrm>
        <a:graphic>
          <a:graphicData uri="http://schemas.openxmlformats.org/presentationml/2006/ole">
            <mc:AlternateContent>
              <mc:Choice xmlns:v="urn:schemas-microsoft-com:vml" Requires="v">
                <p:oleObj spid="_x0000_s1041" name="文档" r:id="rId6" imgW="4740910" imgH="641350" progId="Word.Document.12">
                  <p:embed/>
                </p:oleObj>
              </mc:Choice>
              <mc:Fallback>
                <p:oleObj name="文档" r:id="rId6" imgW="4740910" imgH="641350" progId="Word.Document.12">
                  <p:embed/>
                  <p:pic>
                    <p:nvPicPr>
                      <p:cNvPr id="0" name="OLE substitute image"/>
                      <p:cNvPicPr/>
                      <p:nvPr/>
                    </p:nvPicPr>
                    <p:blipFill>
                      <a:blip r:embed="rId7"/>
                      <a:stretch>
                        <a:fillRect/>
                      </a:stretch>
                    </p:blipFill>
                    <p:spPr>
                      <a:xfrm>
                        <a:off x="5087580" y="4221227"/>
                        <a:ext cx="4733925" cy="638175"/>
                      </a:xfrm>
                      <a:prstGeom prst="rect">
                        <a:avLst/>
                      </a:prstGeom>
                    </p:spPr>
                  </p:pic>
                </p:oleObj>
              </mc:Fallback>
            </mc:AlternateContent>
          </a:graphicData>
        </a:graphic>
      </p:graphicFrame>
      <p:graphicFrame>
        <p:nvGraphicFramePr>
          <p:cNvPr id="9" name="对象 8"/>
          <p:cNvGraphicFramePr>
            <a:graphicFrameLocks noChangeAspect="1"/>
          </p:cNvGraphicFramePr>
          <p:nvPr>
            <p:custDataLst>
              <p:tags r:id="rId8"/>
            </p:custDataLst>
          </p:nvPr>
        </p:nvGraphicFramePr>
        <p:xfrm>
          <a:off x="6018659" y="4653254"/>
          <a:ext cx="6257925" cy="838200"/>
        </p:xfrm>
        <a:graphic>
          <a:graphicData uri="http://schemas.openxmlformats.org/presentationml/2006/ole">
            <mc:AlternateContent>
              <mc:Choice xmlns:v="urn:schemas-microsoft-com:vml" Requires="v">
                <p:oleObj spid="_x0000_s1042" name="文档" r:id="rId9" imgW="6264910" imgH="842645" progId="Word.Document.12">
                  <p:embed/>
                </p:oleObj>
              </mc:Choice>
              <mc:Fallback>
                <p:oleObj name="文档" r:id="rId9" imgW="6264910" imgH="842645" progId="Word.Document.12">
                  <p:embed/>
                  <p:pic>
                    <p:nvPicPr>
                      <p:cNvPr id="0" name="OLE substitute image"/>
                      <p:cNvPicPr/>
                      <p:nvPr/>
                    </p:nvPicPr>
                    <p:blipFill>
                      <a:blip r:embed="rId10"/>
                      <a:stretch>
                        <a:fillRect/>
                      </a:stretch>
                    </p:blipFill>
                    <p:spPr>
                      <a:xfrm>
                        <a:off x="6018659" y="4653254"/>
                        <a:ext cx="6257925" cy="838200"/>
                      </a:xfrm>
                      <a:prstGeom prst="rect">
                        <a:avLst/>
                      </a:prstGeom>
                    </p:spPr>
                  </p:pic>
                </p:oleObj>
              </mc:Fallback>
            </mc:AlternateContent>
          </a:graphicData>
        </a:graphic>
      </p:graphicFrame>
      <p:sp>
        <p:nvSpPr>
          <p:cNvPr id="42" name="矩形 41"/>
          <p:cNvSpPr/>
          <p:nvPr>
            <p:custDataLst>
              <p:tags r:id="rId11"/>
            </p:custDataLst>
          </p:nvPr>
        </p:nvSpPr>
        <p:spPr>
          <a:xfrm>
            <a:off x="335280" y="1484630"/>
            <a:ext cx="6030595"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en-US" altLang="zh-CN" sz="2400" b="1" noProof="0">
                <a:ln>
                  <a:noFill/>
                </a:ln>
                <a:solidFill>
                  <a:srgbClr val="167BEB"/>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400" b="1" noProof="0">
                <a:ln>
                  <a:noFill/>
                </a:ln>
                <a:solidFill>
                  <a:srgbClr val="167BEB"/>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活动</a:t>
            </a:r>
            <a:r>
              <a:rPr lang="en-US" altLang="zh-CN" sz="2400" b="1" noProof="0">
                <a:ln>
                  <a:noFill/>
                </a:ln>
                <a:solidFill>
                  <a:srgbClr val="167BEB"/>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2】</a:t>
            </a:r>
            <a:r>
              <a:rPr lang="zh-CN" altLang="en-US" sz="2400" b="1" noProof="0">
                <a:ln>
                  <a:noFill/>
                </a:ln>
                <a:solidFill>
                  <a:srgbClr val="167BEB"/>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结合</a:t>
            </a:r>
            <a:r>
              <a:rPr lang="zh-CN" altLang="zh-CN" sz="2400" b="1" kern="100">
                <a:solidFill>
                  <a:srgbClr val="167BEB"/>
                </a:solidFill>
                <a:latin typeface="微软雅黑" panose="020b0503020204020204" pitchFamily="34" charset="-122"/>
                <a:ea typeface="微软雅黑" panose="020b0503020204020204" pitchFamily="34" charset="-122"/>
                <a:cs typeface="微软雅黑" panose="020b0503020204020204" pitchFamily="34" charset="-122"/>
              </a:rPr>
              <a:t>钠及其化合物转化关系的二维图，写出</a:t>
            </a:r>
            <a:r>
              <a:rPr lang="zh-CN" altLang="zh-CN" sz="2400" b="1" kern="100">
                <a:solidFill>
                  <a:srgbClr val="167BEB"/>
                </a:solidFill>
                <a:latin typeface="微软雅黑" panose="020b0503020204020204" pitchFamily="34" charset="-122"/>
                <a:ea typeface="微软雅黑" panose="020b0503020204020204" pitchFamily="34" charset="-122"/>
                <a:cs typeface="微软雅黑" panose="020b0503020204020204" pitchFamily="34" charset="-122"/>
                <a:sym typeface="+mn-ea"/>
              </a:rPr>
              <a:t>重要反应的化学方程式</a:t>
            </a:r>
            <a:endParaRPr lang="zh-CN" altLang="zh-CN" sz="2400" b="1" kern="100">
              <a:solidFill>
                <a:srgbClr val="167BEB"/>
              </a:solidFill>
              <a:effectLst/>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grpSp>
        <p:nvGrpSpPr>
          <p:cNvPr id="3" name="组合 2"/>
          <p:cNvGrpSpPr/>
          <p:nvPr>
            <p:custDataLst>
              <p:tags r:id="rId12"/>
            </p:custDataLst>
          </p:nvPr>
        </p:nvGrpSpPr>
        <p:grpSpPr>
          <a:xfrm>
            <a:off x="2540" y="252095"/>
            <a:ext cx="12186920" cy="594360"/>
            <a:chOff x="4" y="397"/>
            <a:chExt cx="19192" cy="936"/>
          </a:xfrm>
        </p:grpSpPr>
        <p:sp>
          <p:nvSpPr>
            <p:cNvPr id="11" name="矩形 10"/>
            <p:cNvSpPr/>
            <p:nvPr>
              <p:custDataLst>
                <p:tags r:id="rId13"/>
              </p:custDataLst>
            </p:nvPr>
          </p:nvSpPr>
          <p:spPr>
            <a:xfrm>
              <a:off x="1323" y="397"/>
              <a:ext cx="17460" cy="937"/>
            </a:xfrm>
            <a:prstGeom prst="rect">
              <a:avLst/>
            </a:prstGeom>
            <a:solidFill>
              <a:sysClr val="window" lastClr="FFFFFF">
                <a:lumMod val="95000"/>
              </a:sysClr>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任务一</a:t>
              </a:r>
              <a:r>
                <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  </a:t>
              </a:r>
              <a:r>
                <a:rPr kumimoji="0" lang="zh-CN"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认识</a:t>
              </a:r>
              <a:r>
                <a:rPr lang="zh-CN" altLang="zh-CN" sz="2400" b="1" kern="100">
                  <a:latin typeface="微软雅黑" panose="020b0503020204020204" pitchFamily="34" charset="-122"/>
                  <a:ea typeface="微软雅黑" panose="020b0503020204020204" pitchFamily="34" charset="-122"/>
                  <a:cs typeface="Times New Roman" panose="02020603050405020304" pitchFamily="18" charset="0"/>
                  <a:sym typeface="+mn-ea"/>
                </a:rPr>
                <a:t>钠及其化合物转化关系及推断</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2" name="矩形 11"/>
            <p:cNvSpPr/>
            <p:nvPr>
              <p:custDataLst>
                <p:tags r:id="rId14"/>
              </p:custDataLst>
            </p:nvPr>
          </p:nvSpPr>
          <p:spPr>
            <a:xfrm>
              <a:off x="4" y="410"/>
              <a:ext cx="852" cy="910"/>
            </a:xfrm>
            <a:prstGeom prst="rect">
              <a:avLst/>
            </a:prstGeom>
            <a:solidFill>
              <a:srgbClr val="167BEB"/>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218565" rtl="0" eaLnBrk="1" fontAlgn="auto" latinLnBrk="0" hangingPunct="1">
                <a:lnSpc>
                  <a:spcPct val="100000"/>
                </a:lnSpc>
                <a:spcBef>
                  <a:spcPct val="0"/>
                </a:spcBef>
                <a:spcAft>
                  <a:spcPct val="0"/>
                </a:spcAft>
                <a:buClrTx/>
                <a:buSzTx/>
                <a:buFontTx/>
                <a:buNone/>
                <a:defRPr/>
              </a:pPr>
              <a:endParaRPr kumimoji="1" lang="zh-CN" altLang="en-US" sz="2400" b="0" i="0" u="none" strike="noStrike" kern="0" cap="none" spc="0" normalizeH="0" baseline="0" noProof="0">
                <a:ln>
                  <a:noFill/>
                </a:ln>
                <a:solidFill>
                  <a:srgbClr val="F79646">
                    <a:lumMod val="50000"/>
                  </a:srgbClr>
                </a:solidFill>
                <a:effectLst/>
                <a:uLnTx/>
                <a:uFillTx/>
                <a:latin typeface="Arial"/>
                <a:ea typeface="黑体" panose="02010609060101010101" pitchFamily="49" charset="-122"/>
                <a:cs typeface="+mn-cs"/>
              </a:endParaRPr>
            </a:p>
          </p:txBody>
        </p:sp>
        <p:sp>
          <p:nvSpPr>
            <p:cNvPr id="14" name="矩形 13"/>
            <p:cNvSpPr/>
            <p:nvPr>
              <p:custDataLst>
                <p:tags r:id="rId15"/>
              </p:custDataLst>
            </p:nvPr>
          </p:nvSpPr>
          <p:spPr>
            <a:xfrm>
              <a:off x="961" y="410"/>
              <a:ext cx="250" cy="910"/>
            </a:xfrm>
            <a:prstGeom prst="rect">
              <a:avLst/>
            </a:prstGeom>
            <a:solidFill>
              <a:srgbClr val="F79646">
                <a:lumMod val="20000"/>
                <a:lumOff val="80000"/>
              </a:srgbClr>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218565" rtl="0" eaLnBrk="1" fontAlgn="auto" latinLnBrk="0" hangingPunct="1">
                <a:lnSpc>
                  <a:spcPct val="100000"/>
                </a:lnSpc>
                <a:spcBef>
                  <a:spcPct val="0"/>
                </a:spcBef>
                <a:spcAft>
                  <a:spcPct val="0"/>
                </a:spcAft>
                <a:buClrTx/>
                <a:buSzTx/>
                <a:buFontTx/>
                <a:buNone/>
                <a:defRPr/>
              </a:pPr>
              <a:endParaRPr kumimoji="1" lang="zh-CN" altLang="en-US" sz="2400" b="0" i="0" u="none" strike="noStrike" kern="0" cap="none" spc="0" normalizeH="0" baseline="0" noProof="0">
                <a:ln>
                  <a:noFill/>
                </a:ln>
                <a:solidFill>
                  <a:srgbClr val="2258A2"/>
                </a:solidFill>
                <a:effectLst/>
                <a:uLnTx/>
                <a:uFillTx/>
                <a:latin typeface="Arial"/>
                <a:ea typeface="黑体" panose="02010609060101010101" pitchFamily="49" charset="-122"/>
                <a:cs typeface="+mn-cs"/>
              </a:endParaRPr>
            </a:p>
          </p:txBody>
        </p:sp>
        <p:sp>
          <p:nvSpPr>
            <p:cNvPr id="4" name="矩形 3"/>
            <p:cNvSpPr/>
            <p:nvPr>
              <p:custDataLst>
                <p:tags r:id="rId16"/>
              </p:custDataLst>
            </p:nvPr>
          </p:nvSpPr>
          <p:spPr>
            <a:xfrm>
              <a:off x="18946" y="410"/>
              <a:ext cx="250" cy="910"/>
            </a:xfrm>
            <a:prstGeom prst="rect">
              <a:avLst/>
            </a:prstGeom>
            <a:solidFill>
              <a:srgbClr val="167BEB"/>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218565" rtl="0" eaLnBrk="1" fontAlgn="auto" latinLnBrk="0" hangingPunct="1">
                <a:lnSpc>
                  <a:spcPct val="100000"/>
                </a:lnSpc>
                <a:spcBef>
                  <a:spcPct val="0"/>
                </a:spcBef>
                <a:spcAft>
                  <a:spcPct val="0"/>
                </a:spcAft>
                <a:buClrTx/>
                <a:buSzTx/>
                <a:buFontTx/>
                <a:buNone/>
                <a:defRPr/>
              </a:pPr>
              <a:endParaRPr kumimoji="1" lang="zh-CN" altLang="en-US" sz="2400" b="0" i="0" u="none" strike="noStrike" kern="0" cap="none" spc="0" normalizeH="0" baseline="0" noProof="0">
                <a:ln>
                  <a:noFill/>
                </a:ln>
                <a:solidFill>
                  <a:srgbClr val="F79646">
                    <a:lumMod val="50000"/>
                  </a:srgbClr>
                </a:solidFill>
                <a:effectLst/>
                <a:uLnTx/>
                <a:uFillTx/>
                <a:latin typeface="Arial"/>
                <a:ea typeface="黑体" panose="02010609060101010101" pitchFamily="49" charset="-122"/>
                <a:cs typeface="+mn-cs"/>
              </a:endParaRPr>
            </a:p>
          </p:txBody>
        </p:sp>
      </p:grpSp>
      <p:pic>
        <p:nvPicPr>
          <p:cNvPr id="100" name="图片 99"/>
          <p:cNvPicPr/>
          <p:nvPr>
            <p:custDataLst>
              <p:tags r:id="rId18"/>
            </p:custDataLst>
          </p:nvPr>
        </p:nvPicPr>
        <p:blipFill>
          <a:blip r:embed="rId17"/>
          <a:stretch>
            <a:fillRect/>
          </a:stretch>
        </p:blipFill>
        <p:spPr>
          <a:xfrm>
            <a:off x="8034655" y="836930"/>
            <a:ext cx="3533775" cy="2834005"/>
          </a:xfrm>
          <a:prstGeom prst="rect">
            <a:avLst/>
          </a:prstGeom>
          <a:solidFill>
            <a:schemeClr val="bg1"/>
          </a:solidFill>
          <a:ln w="9525">
            <a:noFill/>
          </a:ln>
        </p:spPr>
      </p:pic>
      <p:sp>
        <p:nvSpPr>
          <p:cNvPr id="5" name="文本框 4"/>
          <p:cNvSpPr txBox="1"/>
          <p:nvPr>
            <p:custDataLst>
              <p:tags r:id="rId19"/>
            </p:custDataLst>
          </p:nvPr>
        </p:nvSpPr>
        <p:spPr>
          <a:xfrm>
            <a:off x="610235" y="4221480"/>
            <a:ext cx="6096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kern="100" smtClean="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CO</a:t>
            </a:r>
            <a:r>
              <a:rPr lang="en-US" altLang="zh-CN" sz="2800" kern="100" baseline="-25000" smtClean="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a:t>
            </a:r>
            <a:r>
              <a:rPr lang="zh-CN" altLang="zh-CN" sz="2800"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Times New Roman" panose="02020603050405020304" pitchFamily="18" charset="0"/>
                <a:sym typeface="+mn-ea"/>
              </a:rPr>
              <a:t>＋</a:t>
            </a:r>
            <a:r>
              <a:rPr lang="en-US" altLang="zh-CN" sz="2800" kern="1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NaOH</a:t>
            </a:r>
            <a:r>
              <a:rPr lang="en-US" altLang="zh-CN" sz="2800" kern="100" spc="-8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a:t>
            </a:r>
            <a:r>
              <a:rPr lang="en-US" altLang="zh-CN" sz="2800"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=NaHCO</a:t>
            </a:r>
            <a:r>
              <a:rPr lang="en-US" altLang="zh-CN" sz="2800" kern="100" baseline="-250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3</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sym typeface="+mn-ea"/>
              </a:rPr>
              <a:t>；</a:t>
            </a:r>
            <a:endPar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sym typeface="+mn-ea"/>
            </a:endParaRPr>
          </a:p>
        </p:txBody>
      </p:sp>
      <p:sp>
        <p:nvSpPr>
          <p:cNvPr id="6" name="文本框 5"/>
          <p:cNvSpPr txBox="1"/>
          <p:nvPr>
            <p:custDataLst>
              <p:tags r:id="rId20"/>
            </p:custDataLst>
          </p:nvPr>
        </p:nvSpPr>
        <p:spPr>
          <a:xfrm>
            <a:off x="407670" y="6021705"/>
            <a:ext cx="6096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kern="100" err="1" smtClean="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Na</a:t>
            </a:r>
            <a:r>
              <a:rPr lang="en-US" altLang="zh-CN" sz="2800" kern="100" baseline="-25000" err="1" smtClean="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a:t>
            </a:r>
            <a:r>
              <a:rPr lang="en-US" altLang="zh-CN" sz="2800" kern="100" err="1" smtClean="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CO</a:t>
            </a:r>
            <a:r>
              <a:rPr lang="en-US" altLang="zh-CN" sz="2800" kern="100" baseline="-25000" err="1" smtClean="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3</a:t>
            </a:r>
            <a:r>
              <a:rPr lang="zh-CN" altLang="zh-CN" sz="2800"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Times New Roman" panose="02020603050405020304" pitchFamily="18" charset="0"/>
                <a:sym typeface="+mn-ea"/>
              </a:rPr>
              <a:t>＋</a:t>
            </a:r>
            <a:r>
              <a:rPr lang="en-US" altLang="zh-CN" sz="2800"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CO</a:t>
            </a:r>
            <a:r>
              <a:rPr lang="en-US" altLang="zh-CN" sz="2800" kern="100" baseline="-250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a:t>
            </a:r>
            <a:r>
              <a:rPr lang="zh-CN" altLang="zh-CN" sz="2800"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Times New Roman" panose="02020603050405020304" pitchFamily="18" charset="0"/>
                <a:sym typeface="+mn-ea"/>
              </a:rPr>
              <a:t>＋</a:t>
            </a:r>
            <a:r>
              <a:rPr lang="en-US" altLang="zh-CN" sz="2800"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H</a:t>
            </a:r>
            <a:r>
              <a:rPr lang="en-US" altLang="zh-CN" sz="2800" kern="100" baseline="-250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a:t>
            </a:r>
            <a:r>
              <a:rPr lang="en-US" altLang="zh-CN" sz="2800"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O</a:t>
            </a:r>
            <a:r>
              <a:rPr lang="en-US" altLang="zh-CN" sz="2800" kern="100" spc="-8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a:t>
            </a:r>
            <a:r>
              <a:rPr lang="en-US" altLang="zh-CN" sz="2800" kern="100">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=2NaHCO</a:t>
            </a:r>
            <a:r>
              <a:rPr lang="en-US" altLang="zh-CN" sz="2800" kern="100" baseline="-25000" err="1">
                <a:solidFill>
                  <a:srgbClr val="C00000"/>
                </a:solidFill>
                <a:uFill>
                  <a:solidFill>
                    <a:srgbClr val="000000"/>
                  </a:solidFill>
                </a:uFill>
                <a:latin typeface="Times New Roman" panose="02020603050405020304" pitchFamily="18" charset="0"/>
                <a:ea typeface="方正中等线简体" panose="03000509000000000000" pitchFamily="65" charset="-122"/>
                <a:cs typeface="Courier New" panose="02070309020205020404" pitchFamily="49" charset="0"/>
                <a:sym typeface="+mn-ea"/>
              </a:rPr>
              <a:t>3</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sym typeface="+mn-ea"/>
              </a:rPr>
              <a:t>；</a:t>
            </a:r>
            <a:endPar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sym typeface="+mn-ea"/>
            </a:endParaRPr>
          </a:p>
        </p:txBody>
      </p:sp>
      <p:pic>
        <p:nvPicPr>
          <p:cNvPr id="7" name="图片 6"/>
          <p:cNvPicPr>
            <a:picLocks noChangeAspect="1"/>
          </p:cNvPicPr>
          <p:nvPr>
            <p:custDataLst>
              <p:tags r:id="rId22"/>
            </p:custDataLst>
          </p:nvPr>
        </p:nvPicPr>
        <p:blipFill>
          <a:blip r:embed="rId21"/>
          <a:stretch>
            <a:fillRect/>
          </a:stretch>
        </p:blipFill>
        <p:spPr>
          <a:xfrm>
            <a:off x="6814185" y="6040755"/>
            <a:ext cx="3355340" cy="49784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8" name="矩形 17"/>
          <p:cNvSpPr/>
          <p:nvPr>
            <p:custDataLst>
              <p:tags r:id="rId3"/>
            </p:custDataLst>
          </p:nvPr>
        </p:nvSpPr>
        <p:spPr>
          <a:xfrm>
            <a:off x="263189" y="792408"/>
            <a:ext cx="11641381" cy="5660928"/>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1218565"/>
            <a:endParaRPr lang="zh-CN" altLang="en-US" sz="2400">
              <a:solidFill>
                <a:prstClr val="white"/>
              </a:solidFill>
            </a:endParaRPr>
          </a:p>
        </p:txBody>
      </p:sp>
      <p:sp>
        <p:nvSpPr>
          <p:cNvPr id="12" name="矩形 11"/>
          <p:cNvSpPr/>
          <p:nvPr>
            <p:custDataLst>
              <p:tags r:id="rId4"/>
            </p:custDataLst>
          </p:nvPr>
        </p:nvSpPr>
        <p:spPr>
          <a:xfrm>
            <a:off x="393531" y="1412776"/>
            <a:ext cx="6206525" cy="267765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2.</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元素的价类二维图是我们学习元素及其化合物相关知识的重要模型和工具，图为钠的价类二维图</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en-US"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tabLst>
                <a:tab pos="2070735"/>
              </a:tabLst>
            </a:pP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请回答以下问题</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p:txBody>
      </p:sp>
      <p:pic>
        <p:nvPicPr>
          <p:cNvPr id="75778" name="Picture 2"/>
          <p:cNvPicPr>
            <a:picLocks noChangeAspect="1" noChangeArrowheads="1"/>
          </p:cNvPicPr>
          <p:nvPr>
            <p:custDataLst>
              <p:tags r:id="rId6"/>
            </p:custDataLst>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792378" y="842085"/>
            <a:ext cx="4787819" cy="323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矩形 7"/>
          <p:cNvSpPr/>
          <p:nvPr>
            <p:custDataLst>
              <p:tags r:id="rId7"/>
            </p:custDataLst>
          </p:nvPr>
        </p:nvSpPr>
        <p:spPr>
          <a:xfrm>
            <a:off x="393531" y="4133979"/>
            <a:ext cx="11511039" cy="203132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(1)</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写出</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①</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表示的某种淡黄色固体能做供氧剂的原因：</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_</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a:t>
            </a:r>
            <a:endPar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endParaRPr>
          </a:p>
          <a:p>
            <a:pPr algn="just">
              <a:lnSpc>
                <a:spcPct val="150000"/>
              </a:lnSpc>
              <a:spcAft>
                <a:spcPct val="0"/>
              </a:spcAft>
              <a:tabLst>
                <a:tab pos="2070735"/>
              </a:tabLst>
            </a:pP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_____________________________________________(</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用化学方程式表示，写一个即可</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p:txBody>
      </p:sp>
      <p:sp>
        <p:nvSpPr>
          <p:cNvPr id="11" name="矩形 10"/>
          <p:cNvSpPr/>
          <p:nvPr>
            <p:custDataLst>
              <p:tags r:id="rId8"/>
            </p:custDataLst>
          </p:nvPr>
        </p:nvSpPr>
        <p:spPr>
          <a:xfrm>
            <a:off x="393700" y="4025900"/>
            <a:ext cx="11511280" cy="2427605"/>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en-US" altLang="zh-CN" sz="2800" kern="100" smtClean="0">
                <a:solidFill>
                  <a:srgbClr val="C00000"/>
                </a:solidFill>
                <a:latin typeface="Times New Roman" panose="02020603050405020304" pitchFamily="18" charset="0"/>
                <a:ea typeface="方正中等线简体" panose="03000509000000000000" pitchFamily="65" charset="-122"/>
              </a:rPr>
              <a:t>							           2Na</a:t>
            </a:r>
            <a:r>
              <a:rPr lang="en-US" altLang="zh-CN" sz="2800" kern="100" baseline="-25000" smtClean="0">
                <a:solidFill>
                  <a:srgbClr val="C00000"/>
                </a:solidFill>
                <a:latin typeface="Times New Roman" panose="02020603050405020304" pitchFamily="18" charset="0"/>
                <a:ea typeface="方正中等线简体" panose="03000509000000000000" pitchFamily="65" charset="-122"/>
              </a:rPr>
              <a:t>2</a:t>
            </a:r>
            <a:r>
              <a:rPr lang="en-US" altLang="zh-CN" sz="2800" kern="100" smtClean="0">
                <a:solidFill>
                  <a:srgbClr val="C00000"/>
                </a:solidFill>
                <a:latin typeface="Times New Roman" panose="02020603050405020304" pitchFamily="18" charset="0"/>
                <a:ea typeface="方正中等线简体" panose="03000509000000000000" pitchFamily="65" charset="-122"/>
              </a:rPr>
              <a:t>O</a:t>
            </a:r>
            <a:r>
              <a:rPr lang="en-US" altLang="zh-CN" sz="2800" kern="100" baseline="-25000" smtClean="0">
                <a:solidFill>
                  <a:srgbClr val="C00000"/>
                </a:solidFill>
                <a:latin typeface="Times New Roman" panose="02020603050405020304" pitchFamily="18" charset="0"/>
                <a:ea typeface="方正中等线简体" panose="03000509000000000000" pitchFamily="65" charset="-122"/>
              </a:rPr>
              <a:t>2</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smtClean="0">
                <a:solidFill>
                  <a:srgbClr val="C00000"/>
                </a:solidFill>
                <a:latin typeface="Times New Roman" panose="02020603050405020304" pitchFamily="18" charset="0"/>
                <a:ea typeface="方正中等线简体" panose="03000509000000000000" pitchFamily="65" charset="-122"/>
              </a:rPr>
              <a:t>2CO</a:t>
            </a:r>
            <a:r>
              <a:rPr lang="en-US" altLang="zh-CN" sz="2800" kern="100" baseline="-25000" smtClean="0">
                <a:solidFill>
                  <a:srgbClr val="C00000"/>
                </a:solidFill>
                <a:latin typeface="Times New Roman" panose="02020603050405020304" pitchFamily="18" charset="0"/>
                <a:ea typeface="方正中等线简体" panose="03000509000000000000" pitchFamily="65" charset="-122"/>
              </a:rPr>
              <a:t>2</a:t>
            </a:r>
            <a:r>
              <a:rPr lang="en-US" altLang="zh-CN" sz="2800" kern="100" spc="-80" smtClean="0">
                <a:solidFill>
                  <a:srgbClr val="C00000"/>
                </a:solidFill>
                <a:latin typeface="Times New Roman" panose="02020603050405020304" pitchFamily="18" charset="0"/>
                <a:ea typeface="方正中等线简体" panose="03000509000000000000" pitchFamily="65" charset="-122"/>
              </a:rPr>
              <a:t>==</a:t>
            </a:r>
            <a:r>
              <a:rPr lang="en-US" altLang="zh-CN" sz="2800" kern="100" smtClean="0">
                <a:solidFill>
                  <a:srgbClr val="C00000"/>
                </a:solidFill>
                <a:latin typeface="Times New Roman" panose="02020603050405020304" pitchFamily="18" charset="0"/>
                <a:ea typeface="方正中等线简体" panose="03000509000000000000" pitchFamily="65" charset="-122"/>
              </a:rPr>
              <a:t>=</a:t>
            </a:r>
            <a:endParaRPr lang="en-US" altLang="zh-CN" sz="2800" kern="100" smtClean="0">
              <a:solidFill>
                <a:srgbClr val="C00000"/>
              </a:solidFill>
              <a:latin typeface="Times New Roman" panose="02020603050405020304" pitchFamily="18" charset="0"/>
              <a:ea typeface="方正中等线简体" panose="03000509000000000000" pitchFamily="65" charset="-122"/>
            </a:endParaRPr>
          </a:p>
          <a:p>
            <a:pPr algn="just">
              <a:lnSpc>
                <a:spcPct val="150000"/>
              </a:lnSpc>
              <a:spcAft>
                <a:spcPct val="0"/>
              </a:spcAft>
              <a:tabLst>
                <a:tab pos="2070735"/>
              </a:tabLst>
            </a:pPr>
            <a:r>
              <a:rPr lang="en-US" altLang="zh-CN" sz="2800" kern="100" err="1" smtClean="0">
                <a:solidFill>
                  <a:srgbClr val="C00000"/>
                </a:solidFill>
                <a:latin typeface="Times New Roman" panose="02020603050405020304" pitchFamily="18" charset="0"/>
                <a:ea typeface="方正中等线简体" panose="03000509000000000000" pitchFamily="65" charset="-122"/>
              </a:rPr>
              <a:t>2Na</a:t>
            </a:r>
            <a:r>
              <a:rPr lang="en-US" altLang="zh-CN" sz="2800" kern="100" baseline="-25000" err="1" smtClean="0">
                <a:solidFill>
                  <a:srgbClr val="C00000"/>
                </a:solidFill>
                <a:latin typeface="Times New Roman" panose="02020603050405020304" pitchFamily="18" charset="0"/>
                <a:ea typeface="方正中等线简体" panose="03000509000000000000" pitchFamily="65" charset="-122"/>
              </a:rPr>
              <a:t>2</a:t>
            </a:r>
            <a:r>
              <a:rPr lang="en-US" altLang="zh-CN" sz="2800" kern="100" err="1" smtClean="0">
                <a:solidFill>
                  <a:srgbClr val="C00000"/>
                </a:solidFill>
                <a:latin typeface="Times New Roman" panose="02020603050405020304" pitchFamily="18" charset="0"/>
                <a:ea typeface="方正中等线简体" panose="03000509000000000000" pitchFamily="65" charset="-122"/>
              </a:rPr>
              <a:t>CO</a:t>
            </a:r>
            <a:r>
              <a:rPr lang="en-US" altLang="zh-CN" sz="2800" kern="100" baseline="-25000" err="1" smtClean="0">
                <a:solidFill>
                  <a:srgbClr val="C00000"/>
                </a:solidFill>
                <a:latin typeface="Times New Roman" panose="02020603050405020304" pitchFamily="18" charset="0"/>
                <a:ea typeface="方正中等线简体" panose="03000509000000000000" pitchFamily="65" charset="-122"/>
              </a:rPr>
              <a:t>3</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err="1">
                <a:solidFill>
                  <a:srgbClr val="C00000"/>
                </a:solidFill>
                <a:latin typeface="Times New Roman" panose="02020603050405020304" pitchFamily="18" charset="0"/>
                <a:ea typeface="方正中等线简体" panose="03000509000000000000" pitchFamily="65" charset="-122"/>
              </a:rPr>
              <a:t>O</a:t>
            </a:r>
            <a:r>
              <a:rPr lang="en-US" altLang="zh-CN" sz="2800" kern="100" baseline="-25000" err="1">
                <a:solidFill>
                  <a:srgbClr val="C00000"/>
                </a:solidFill>
                <a:latin typeface="Times New Roman" panose="02020603050405020304" pitchFamily="18" charset="0"/>
                <a:ea typeface="方正中等线简体" panose="03000509000000000000" pitchFamily="65" charset="-122"/>
              </a:rPr>
              <a:t>2</a:t>
            </a:r>
            <a:r>
              <a:rPr lang="en-US" altLang="zh-CN" sz="2800" kern="100">
                <a:solidFill>
                  <a:srgbClr val="C00000"/>
                </a:solidFill>
                <a:latin typeface="Times New Roman" panose="02020603050405020304" pitchFamily="18" charset="0"/>
                <a:ea typeface="方正中等线简体" panose="03000509000000000000" pitchFamily="65" charset="-122"/>
              </a:rPr>
              <a:t>(</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或</a:t>
            </a:r>
            <a:r>
              <a:rPr lang="en-US" altLang="zh-CN" sz="2800" kern="100" err="1">
                <a:solidFill>
                  <a:srgbClr val="C00000"/>
                </a:solidFill>
                <a:latin typeface="Times New Roman" panose="02020603050405020304" pitchFamily="18" charset="0"/>
                <a:ea typeface="方正中等线简体" panose="03000509000000000000" pitchFamily="65" charset="-122"/>
              </a:rPr>
              <a:t>2Na</a:t>
            </a:r>
            <a:r>
              <a:rPr lang="en-US" altLang="zh-CN" sz="2800" kern="100" baseline="-25000" err="1">
                <a:solidFill>
                  <a:srgbClr val="C00000"/>
                </a:solidFill>
                <a:latin typeface="Times New Roman" panose="02020603050405020304" pitchFamily="18" charset="0"/>
                <a:ea typeface="方正中等线简体" panose="03000509000000000000" pitchFamily="65" charset="-122"/>
              </a:rPr>
              <a:t>2</a:t>
            </a:r>
            <a:r>
              <a:rPr lang="en-US" altLang="zh-CN" sz="2800" kern="100" err="1">
                <a:solidFill>
                  <a:srgbClr val="C00000"/>
                </a:solidFill>
                <a:latin typeface="Times New Roman" panose="02020603050405020304" pitchFamily="18" charset="0"/>
                <a:ea typeface="方正中等线简体" panose="03000509000000000000" pitchFamily="65" charset="-122"/>
              </a:rPr>
              <a:t>O</a:t>
            </a:r>
            <a:r>
              <a:rPr lang="en-US" altLang="zh-CN" sz="2800" kern="100" baseline="-25000" err="1">
                <a:solidFill>
                  <a:srgbClr val="C00000"/>
                </a:solidFill>
                <a:latin typeface="Times New Roman" panose="02020603050405020304" pitchFamily="18" charset="0"/>
                <a:ea typeface="方正中等线简体" panose="03000509000000000000" pitchFamily="65" charset="-122"/>
              </a:rPr>
              <a:t>2</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a:solidFill>
                  <a:srgbClr val="C00000"/>
                </a:solidFill>
                <a:latin typeface="Times New Roman" panose="02020603050405020304" pitchFamily="18" charset="0"/>
                <a:ea typeface="方正中等线简体" panose="03000509000000000000" pitchFamily="65" charset="-122"/>
              </a:rPr>
              <a:t>2H</a:t>
            </a:r>
            <a:r>
              <a:rPr lang="en-US" altLang="zh-CN" sz="2800" kern="100" baseline="-25000">
                <a:solidFill>
                  <a:srgbClr val="C00000"/>
                </a:solidFill>
                <a:latin typeface="Times New Roman" panose="02020603050405020304" pitchFamily="18" charset="0"/>
                <a:ea typeface="方正中等线简体" panose="03000509000000000000" pitchFamily="65" charset="-122"/>
              </a:rPr>
              <a:t>2</a:t>
            </a:r>
            <a:r>
              <a:rPr lang="en-US" altLang="zh-CN" sz="2800" kern="100">
                <a:solidFill>
                  <a:srgbClr val="C00000"/>
                </a:solidFill>
                <a:latin typeface="Times New Roman" panose="02020603050405020304" pitchFamily="18" charset="0"/>
                <a:ea typeface="方正中等线简体" panose="03000509000000000000" pitchFamily="65" charset="-122"/>
              </a:rPr>
              <a:t>O</a:t>
            </a:r>
            <a:r>
              <a:rPr lang="en-US" altLang="zh-CN" sz="2800" kern="100" spc="-80">
                <a:solidFill>
                  <a:srgbClr val="C00000"/>
                </a:solidFill>
                <a:latin typeface="Times New Roman" panose="02020603050405020304" pitchFamily="18" charset="0"/>
                <a:ea typeface="方正中等线简体" panose="03000509000000000000" pitchFamily="65" charset="-122"/>
              </a:rPr>
              <a:t>==</a:t>
            </a:r>
            <a:r>
              <a:rPr lang="en-US" altLang="zh-CN" sz="2800" kern="100">
                <a:solidFill>
                  <a:srgbClr val="C00000"/>
                </a:solidFill>
                <a:latin typeface="Times New Roman" panose="02020603050405020304" pitchFamily="18" charset="0"/>
                <a:ea typeface="方正中等线简体" panose="03000509000000000000" pitchFamily="65" charset="-122"/>
              </a:rPr>
              <a:t>=4NaOH</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err="1">
                <a:solidFill>
                  <a:srgbClr val="C00000"/>
                </a:solidFill>
                <a:latin typeface="Times New Roman" panose="02020603050405020304" pitchFamily="18" charset="0"/>
                <a:ea typeface="方正中等线简体" panose="03000509000000000000" pitchFamily="65" charset="-122"/>
              </a:rPr>
              <a:t>O</a:t>
            </a:r>
            <a:r>
              <a:rPr lang="en-US" altLang="zh-CN" sz="2800" kern="100" baseline="-25000" err="1">
                <a:solidFill>
                  <a:srgbClr val="C00000"/>
                </a:solidFill>
                <a:latin typeface="Times New Roman" panose="02020603050405020304" pitchFamily="18" charset="0"/>
                <a:ea typeface="方正中等线简体" panose="03000509000000000000" pitchFamily="65" charset="-122"/>
              </a:rPr>
              <a:t>2</a:t>
            </a:r>
            <a:r>
              <a:rPr lang="en-US" altLang="zh-CN" sz="2800" kern="100">
                <a:solidFill>
                  <a:srgbClr val="C00000"/>
                </a:solidFill>
                <a:latin typeface="宋体" panose="02010600030101010101" pitchFamily="2" charset="-122"/>
                <a:ea typeface="方正中等线简体" panose="03000509000000000000" pitchFamily="65" charset="-122"/>
                <a:cs typeface="Times New Roman" panose="02020603050405020304" pitchFamily="18" charset="0"/>
              </a:rPr>
              <a:t>↑</a:t>
            </a:r>
            <a:r>
              <a:rPr lang="en-US" altLang="zh-CN" sz="2800" kern="100">
                <a:solidFill>
                  <a:srgbClr val="C00000"/>
                </a:solidFill>
                <a:latin typeface="Times New Roman" panose="02020603050405020304" pitchFamily="18" charset="0"/>
                <a:ea typeface="方正中等线简体" panose="03000509000000000000" pitchFamily="65" charset="-122"/>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p:txBody>
      </p:sp>
      <p:pic>
        <p:nvPicPr>
          <p:cNvPr id="13" name="图片 12"/>
          <p:cNvPicPr>
            <a:picLocks noChangeAspect="1"/>
          </p:cNvPicPr>
          <p:nvPr>
            <p:custDataLst>
              <p:tags r:id="rId11"/>
            </p:custDataLst>
          </p:nvPr>
        </p:nvPicPr>
        <p:blipFill>
          <a:blip r:embed="rId9">
            <a:extLst>
              <a:ext uri="{BEBA8EAE-BF5A-486C-A8C5-ECC9F3942E4B}">
                <a14:imgProps xmlns:a14="http://schemas.microsoft.com/office/drawing/2010/main">
                  <a14:imgLayer r:embed="rId10">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5183955" y="3199911"/>
            <a:ext cx="1799848" cy="577597"/>
          </a:xfrm>
          <a:prstGeom prst="rect">
            <a:avLst/>
          </a:prstGeom>
        </p:spPr>
      </p:pic>
      <p:sp>
        <p:nvSpPr>
          <p:cNvPr id="7" name="标题1"/>
          <p:cNvSpPr>
            <a:spLocks noChangeArrowheads="1"/>
          </p:cNvSpPr>
          <p:nvPr>
            <p:custDataLst>
              <p:tags r:id="rId12"/>
            </p:custDataLst>
          </p:nvPr>
        </p:nvSpPr>
        <p:spPr>
          <a:xfrm>
            <a:off x="393700" y="792480"/>
            <a:ext cx="2954020" cy="692150"/>
          </a:xfrm>
          <a:prstGeom prst="roundRect">
            <a:avLst>
              <a:gd name="adj" fmla="val 11921"/>
            </a:avLst>
          </a:prstGeom>
          <a:solidFill>
            <a:srgbClr val="167BEB"/>
          </a:solidFill>
          <a:ln w="63500" cap="flat" cmpd="sng" algn="ctr">
            <a:solidFill>
              <a:schemeClr val="bg1"/>
            </a:solidFill>
            <a:prstDash val="solid"/>
          </a:ln>
          <a:effectLst>
            <a:outerShdw blurRad="127000" dist="38100" dir="5400000" algn="ctr" rotWithShape="0">
              <a:prstClr val="black">
                <a:alpha val="40000"/>
              </a:prstClr>
            </a:outerShdw>
          </a:effectLst>
        </p:spPr>
        <p:txBody>
          <a:bodyPr lIns="82816" tIns="41407" rIns="82816" bIns="41407"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20000"/>
              </a:lnSpc>
              <a:spcBef>
                <a:spcPct val="0"/>
              </a:spcBef>
              <a:spcAft>
                <a:spcPct val="0"/>
              </a:spcAft>
              <a:buClrTx/>
              <a:buSzTx/>
              <a:buFontTx/>
              <a:buNone/>
              <a:defRPr/>
            </a:pPr>
            <a:r>
              <a:rPr kumimoji="0" 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评</a:t>
            </a:r>
            <a:r>
              <a:rPr kumimoji="0" lang="en-US" alt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  </a:t>
            </a:r>
            <a:r>
              <a:rPr kumimoji="0" 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价</a:t>
            </a:r>
            <a:r>
              <a:rPr kumimoji="0" lang="en-US" alt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  </a:t>
            </a:r>
            <a:r>
              <a:rPr kumimoji="0" 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练</a:t>
            </a:r>
            <a:r>
              <a:rPr kumimoji="0" lang="en-US" alt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  </a:t>
            </a:r>
            <a:r>
              <a:rPr kumimoji="0" 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习</a:t>
            </a:r>
            <a:endParaRPr kumimoji="0" 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linds(horizontal)">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2" name="组合 1"/>
          <p:cNvGrpSpPr/>
          <p:nvPr>
            <p:custDataLst>
              <p:tags r:id="rId3"/>
            </p:custDataLst>
          </p:nvPr>
        </p:nvGrpSpPr>
        <p:grpSpPr>
          <a:xfrm>
            <a:off x="389949" y="1102891"/>
            <a:ext cx="11410514" cy="4342333"/>
            <a:chOff x="389949" y="1102891"/>
            <a:chExt cx="11410514" cy="4342333"/>
          </a:xfrm>
        </p:grpSpPr>
        <p:grpSp>
          <p:nvGrpSpPr>
            <p:cNvPr id="5" name="组合 4"/>
            <p:cNvGrpSpPr/>
            <p:nvPr>
              <p:custDataLst>
                <p:tags r:id="rId4"/>
              </p:custDataLst>
            </p:nvPr>
          </p:nvGrpSpPr>
          <p:grpSpPr>
            <a:xfrm>
              <a:off x="389949" y="1102891"/>
              <a:ext cx="11410514" cy="4342333"/>
              <a:chOff x="389949" y="800751"/>
              <a:chExt cx="11410514" cy="4342333"/>
            </a:xfrm>
          </p:grpSpPr>
          <p:grpSp>
            <p:nvGrpSpPr>
              <p:cNvPr id="11" name="组合 10"/>
              <p:cNvGrpSpPr/>
              <p:nvPr>
                <p:custDataLst>
                  <p:tags r:id="rId5"/>
                </p:custDataLst>
              </p:nvPr>
            </p:nvGrpSpPr>
            <p:grpSpPr>
              <a:xfrm>
                <a:off x="389949" y="800751"/>
                <a:ext cx="11410514" cy="4342333"/>
                <a:chOff x="390000" y="613340"/>
                <a:chExt cx="11412000" cy="5786648"/>
              </a:xfrm>
            </p:grpSpPr>
            <p:sp>
              <p:nvSpPr>
                <p:cNvPr id="14" name="圆角矩形 13"/>
                <p:cNvSpPr/>
                <p:nvPr>
                  <p:custDataLst>
                    <p:tags r:id="rId6"/>
                  </p:custDataLst>
                </p:nvPr>
              </p:nvSpPr>
              <p:spPr>
                <a:xfrm>
                  <a:off x="390000" y="806377"/>
                  <a:ext cx="11412000" cy="5593611"/>
                </a:xfrm>
                <a:prstGeom prst="roundRect">
                  <a:avLst>
                    <a:gd name="adj" fmla="val 2955"/>
                  </a:avLst>
                </a:prstGeom>
                <a:solidFill>
                  <a:schemeClr val="accent6">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400"/>
                  <a:endParaRPr kumimoji="1" lang="en-US" altLang="zh-CN" sz="1800">
                    <a:solidFill>
                      <a:prstClr val="white"/>
                    </a:solidFill>
                  </a:endParaRPr>
                </a:p>
              </p:txBody>
            </p:sp>
            <p:sp useBgFill="1">
              <p:nvSpPr>
                <p:cNvPr id="15" name="矩形 14"/>
                <p:cNvSpPr/>
                <p:nvPr>
                  <p:custDataLst>
                    <p:tags r:id="rId7"/>
                  </p:custDataLst>
                </p:nvPr>
              </p:nvSpPr>
              <p:spPr>
                <a:xfrm>
                  <a:off x="922765" y="693487"/>
                  <a:ext cx="707945" cy="21602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400"/>
                  <a:endParaRPr kumimoji="1" lang="zh-CN" altLang="en-US" sz="1800">
                    <a:solidFill>
                      <a:prstClr val="white"/>
                    </a:solidFill>
                  </a:endParaRPr>
                </a:p>
              </p:txBody>
            </p:sp>
            <p:sp>
              <p:nvSpPr>
                <p:cNvPr id="16" name="文本框 15"/>
                <p:cNvSpPr txBox="1"/>
                <p:nvPr>
                  <p:custDataLst>
                    <p:tags r:id="rId8"/>
                  </p:custDataLst>
                </p:nvPr>
              </p:nvSpPr>
              <p:spPr>
                <a:xfrm>
                  <a:off x="922765" y="613340"/>
                  <a:ext cx="779952" cy="292103"/>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bg1">
                    <a:lumMod val="65000"/>
                  </a:schemeClr>
                </a:solidFill>
                <a:ln>
                  <a:noFill/>
                </a:ln>
                <a:effectLst/>
              </p:spPr>
              <p:txBody>
                <a:bodyPr rot="0" spcFirstLastPara="0" vertOverflow="overflow" horzOverflow="overflow" vert="horz" wrap="square" lIns="91428" tIns="45714" rIns="91428" bIns="45714"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endParaRPr lang="zh-CN" altLang="en-US" sz="1800">
                    <a:solidFill>
                      <a:prstClr val="white"/>
                    </a:solidFill>
                    <a:latin typeface="DOUYU Font" pitchFamily="2" charset="-122"/>
                    <a:ea typeface="DOUYU Font" pitchFamily="2" charset="-122"/>
                  </a:endParaRPr>
                </a:p>
              </p:txBody>
            </p:sp>
          </p:grpSp>
          <p:sp>
            <p:nvSpPr>
              <p:cNvPr id="22" name="矩形 21"/>
              <p:cNvSpPr/>
              <p:nvPr>
                <p:custDataLst>
                  <p:tags r:id="rId9"/>
                </p:custDataLst>
              </p:nvPr>
            </p:nvSpPr>
            <p:spPr>
              <a:xfrm>
                <a:off x="479376" y="1324566"/>
                <a:ext cx="6396043" cy="332398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根据元素的价类二维图，</a:t>
                </a:r>
                <a:r>
                  <a:rPr lang="en-US" altLang="zh-CN" sz="2800" kern="100">
                    <a:latin typeface="宋体" panose="02010600030101010101" pitchFamily="2" charset="-122"/>
                    <a:ea typeface="楷体_GB2312" panose="02010609030101010101" pitchFamily="49" charset="-122"/>
                    <a:cs typeface="Times New Roman" panose="02020603050405020304" pitchFamily="18" charset="0"/>
                  </a:rPr>
                  <a:t>①</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是钠的氧化物，钠的氧化物中显淡黄色的是</a:t>
                </a:r>
                <a:r>
                  <a:rPr lang="en-US" altLang="zh-CN" sz="2800" kern="100" err="1">
                    <a:latin typeface="Times New Roman" panose="02020603050405020304" pitchFamily="18" charset="0"/>
                    <a:ea typeface="楷体_GB2312" panose="02010609030101010101" pitchFamily="49" charset="-122"/>
                  </a:rPr>
                  <a:t>Na</a:t>
                </a:r>
                <a:r>
                  <a:rPr lang="en-US" altLang="zh-CN" sz="2800" kern="100" baseline="-25000" err="1">
                    <a:latin typeface="Times New Roman" panose="02020603050405020304" pitchFamily="18" charset="0"/>
                    <a:ea typeface="楷体_GB2312" panose="02010609030101010101" pitchFamily="49" charset="-122"/>
                  </a:rPr>
                  <a:t>2</a:t>
                </a:r>
                <a:r>
                  <a:rPr lang="en-US" altLang="zh-CN" sz="2800" kern="100" err="1">
                    <a:latin typeface="Times New Roman" panose="02020603050405020304" pitchFamily="18" charset="0"/>
                    <a:ea typeface="楷体_GB2312" panose="02010609030101010101" pitchFamily="49" charset="-122"/>
                  </a:rPr>
                  <a:t>O</a:t>
                </a:r>
                <a:r>
                  <a:rPr lang="en-US" altLang="zh-CN" sz="2800" kern="100" baseline="-25000" err="1">
                    <a:latin typeface="Times New Roman" panose="02020603050405020304" pitchFamily="18" charset="0"/>
                    <a:ea typeface="楷体_GB2312" panose="02010609030101010101" pitchFamily="49" charset="-122"/>
                  </a:rPr>
                  <a:t>2</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，过氧化钠能与</a:t>
                </a:r>
                <a:r>
                  <a:rPr lang="en-US" altLang="zh-CN" sz="2800" kern="100">
                    <a:latin typeface="Times New Roman" panose="02020603050405020304" pitchFamily="18" charset="0"/>
                    <a:ea typeface="楷体_GB2312" panose="02010609030101010101" pitchFamily="49" charset="-122"/>
                  </a:rPr>
                  <a:t>CO</a:t>
                </a:r>
                <a:r>
                  <a:rPr lang="en-US" altLang="zh-CN" sz="2800" kern="100" baseline="-25000">
                    <a:latin typeface="Times New Roman" panose="02020603050405020304" pitchFamily="18" charset="0"/>
                    <a:ea typeface="楷体_GB2312" panose="02010609030101010101" pitchFamily="49" charset="-122"/>
                  </a:rPr>
                  <a:t>2</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a:latin typeface="Times New Roman" panose="02020603050405020304" pitchFamily="18" charset="0"/>
                    <a:ea typeface="楷体_GB2312" panose="02010609030101010101" pitchFamily="49" charset="-122"/>
                  </a:rPr>
                  <a:t>H</a:t>
                </a:r>
                <a:r>
                  <a:rPr lang="en-US" altLang="zh-CN" sz="2800" kern="100" baseline="-25000">
                    <a:latin typeface="Times New Roman" panose="02020603050405020304" pitchFamily="18" charset="0"/>
                    <a:ea typeface="楷体_GB2312" panose="02010609030101010101" pitchFamily="49" charset="-122"/>
                  </a:rPr>
                  <a:t>2</a:t>
                </a:r>
                <a:r>
                  <a:rPr lang="en-US" altLang="zh-CN" sz="2800" kern="100">
                    <a:latin typeface="Times New Roman" panose="02020603050405020304" pitchFamily="18" charset="0"/>
                    <a:ea typeface="楷体_GB2312" panose="02010609030101010101" pitchFamily="49" charset="-122"/>
                  </a:rPr>
                  <a:t>O</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反应，化学方程式为</a:t>
                </a:r>
                <a:r>
                  <a:rPr lang="en-US" altLang="zh-CN" sz="2800" kern="100" err="1">
                    <a:latin typeface="Times New Roman" panose="02020603050405020304" pitchFamily="18" charset="0"/>
                    <a:ea typeface="楷体_GB2312" panose="02010609030101010101" pitchFamily="49" charset="-122"/>
                  </a:rPr>
                  <a:t>2Na</a:t>
                </a:r>
                <a:r>
                  <a:rPr lang="en-US" altLang="zh-CN" sz="2800" kern="100" baseline="-25000" err="1">
                    <a:latin typeface="Times New Roman" panose="02020603050405020304" pitchFamily="18" charset="0"/>
                    <a:ea typeface="楷体_GB2312" panose="02010609030101010101" pitchFamily="49" charset="-122"/>
                  </a:rPr>
                  <a:t>2</a:t>
                </a:r>
                <a:r>
                  <a:rPr lang="en-US" altLang="zh-CN" sz="2800" kern="100" err="1">
                    <a:latin typeface="Times New Roman" panose="02020603050405020304" pitchFamily="18" charset="0"/>
                    <a:ea typeface="楷体_GB2312" panose="02010609030101010101" pitchFamily="49" charset="-122"/>
                  </a:rPr>
                  <a:t>O</a:t>
                </a:r>
                <a:r>
                  <a:rPr lang="en-US" altLang="zh-CN" sz="2800" kern="100" baseline="-25000" err="1">
                    <a:latin typeface="Times New Roman" panose="02020603050405020304" pitchFamily="18" charset="0"/>
                    <a:ea typeface="楷体_GB2312" panose="02010609030101010101" pitchFamily="49" charset="-122"/>
                  </a:rPr>
                  <a:t>2</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a:latin typeface="Times New Roman" panose="02020603050405020304" pitchFamily="18" charset="0"/>
                    <a:ea typeface="楷体_GB2312" panose="02010609030101010101" pitchFamily="49" charset="-122"/>
                  </a:rPr>
                  <a:t>2CO</a:t>
                </a:r>
                <a:r>
                  <a:rPr lang="en-US" altLang="zh-CN" sz="2800" kern="100" baseline="-25000">
                    <a:latin typeface="Times New Roman" panose="02020603050405020304" pitchFamily="18" charset="0"/>
                    <a:ea typeface="楷体_GB2312" panose="02010609030101010101" pitchFamily="49" charset="-122"/>
                  </a:rPr>
                  <a:t>2</a:t>
                </a:r>
                <a:r>
                  <a:rPr lang="en-US" altLang="zh-CN" sz="2800" kern="100" spc="-80">
                    <a:latin typeface="Times New Roman" panose="02020603050405020304" pitchFamily="18" charset="0"/>
                    <a:ea typeface="楷体_GB2312" panose="02010609030101010101" pitchFamily="49" charset="-122"/>
                  </a:rPr>
                  <a:t>==</a:t>
                </a:r>
                <a:r>
                  <a:rPr lang="en-US" altLang="zh-CN" sz="2800" kern="100">
                    <a:latin typeface="Times New Roman" panose="02020603050405020304" pitchFamily="18" charset="0"/>
                    <a:ea typeface="楷体_GB2312" panose="02010609030101010101" pitchFamily="49" charset="-122"/>
                  </a:rPr>
                  <a:t>=2Na</a:t>
                </a:r>
                <a:r>
                  <a:rPr lang="en-US" altLang="zh-CN" sz="2800" kern="100" baseline="-25000" err="1">
                    <a:latin typeface="Times New Roman" panose="02020603050405020304" pitchFamily="18" charset="0"/>
                    <a:ea typeface="楷体_GB2312" panose="02010609030101010101" pitchFamily="49" charset="-122"/>
                  </a:rPr>
                  <a:t>2</a:t>
                </a:r>
                <a:r>
                  <a:rPr lang="en-US" altLang="zh-CN" sz="2800" kern="100" err="1">
                    <a:latin typeface="Times New Roman" panose="02020603050405020304" pitchFamily="18" charset="0"/>
                    <a:ea typeface="楷体_GB2312" panose="02010609030101010101" pitchFamily="49" charset="-122"/>
                  </a:rPr>
                  <a:t>CO</a:t>
                </a:r>
                <a:r>
                  <a:rPr lang="en-US" altLang="zh-CN" sz="2800" kern="100" baseline="-25000" err="1">
                    <a:latin typeface="Times New Roman" panose="02020603050405020304" pitchFamily="18" charset="0"/>
                    <a:ea typeface="楷体_GB2312" panose="02010609030101010101" pitchFamily="49" charset="-122"/>
                  </a:rPr>
                  <a:t>3</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err="1">
                    <a:latin typeface="Times New Roman" panose="02020603050405020304" pitchFamily="18" charset="0"/>
                    <a:ea typeface="楷体_GB2312" panose="02010609030101010101" pitchFamily="49" charset="-122"/>
                  </a:rPr>
                  <a:t>O</a:t>
                </a:r>
                <a:r>
                  <a:rPr lang="en-US" altLang="zh-CN" sz="2800" kern="100" baseline="-25000" err="1">
                    <a:latin typeface="Times New Roman" panose="02020603050405020304" pitchFamily="18" charset="0"/>
                    <a:ea typeface="楷体_GB2312" panose="02010609030101010101" pitchFamily="49" charset="-122"/>
                  </a:rPr>
                  <a:t>2</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err="1">
                    <a:latin typeface="Times New Roman" panose="02020603050405020304" pitchFamily="18" charset="0"/>
                    <a:ea typeface="楷体_GB2312" panose="02010609030101010101" pitchFamily="49" charset="-122"/>
                  </a:rPr>
                  <a:t>2Na</a:t>
                </a:r>
                <a:r>
                  <a:rPr lang="en-US" altLang="zh-CN" sz="2800" kern="100" baseline="-25000" err="1">
                    <a:latin typeface="Times New Roman" panose="02020603050405020304" pitchFamily="18" charset="0"/>
                    <a:ea typeface="楷体_GB2312" panose="02010609030101010101" pitchFamily="49" charset="-122"/>
                  </a:rPr>
                  <a:t>2</a:t>
                </a:r>
                <a:r>
                  <a:rPr lang="en-US" altLang="zh-CN" sz="2800" kern="100" err="1">
                    <a:latin typeface="Times New Roman" panose="02020603050405020304" pitchFamily="18" charset="0"/>
                    <a:ea typeface="楷体_GB2312" panose="02010609030101010101" pitchFamily="49" charset="-122"/>
                  </a:rPr>
                  <a:t>O</a:t>
                </a:r>
                <a:r>
                  <a:rPr lang="en-US" altLang="zh-CN" sz="2800" kern="100" baseline="-25000" err="1">
                    <a:latin typeface="Times New Roman" panose="02020603050405020304" pitchFamily="18" charset="0"/>
                    <a:ea typeface="楷体_GB2312" panose="02010609030101010101" pitchFamily="49" charset="-122"/>
                  </a:rPr>
                  <a:t>2</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a:latin typeface="Times New Roman" panose="02020603050405020304" pitchFamily="18" charset="0"/>
                    <a:ea typeface="楷体_GB2312" panose="02010609030101010101" pitchFamily="49" charset="-122"/>
                  </a:rPr>
                  <a:t>2H</a:t>
                </a:r>
                <a:r>
                  <a:rPr lang="en-US" altLang="zh-CN" sz="2800" kern="100" baseline="-25000">
                    <a:latin typeface="Times New Roman" panose="02020603050405020304" pitchFamily="18" charset="0"/>
                    <a:ea typeface="楷体_GB2312" panose="02010609030101010101" pitchFamily="49" charset="-122"/>
                  </a:rPr>
                  <a:t>2</a:t>
                </a:r>
                <a:r>
                  <a:rPr lang="en-US" altLang="zh-CN" sz="2800" kern="100">
                    <a:latin typeface="Times New Roman" panose="02020603050405020304" pitchFamily="18" charset="0"/>
                    <a:ea typeface="楷体_GB2312" panose="02010609030101010101" pitchFamily="49" charset="-122"/>
                  </a:rPr>
                  <a:t>O</a:t>
                </a:r>
                <a:r>
                  <a:rPr lang="en-US" altLang="zh-CN" sz="2800" kern="100" spc="-80">
                    <a:latin typeface="Times New Roman" panose="02020603050405020304" pitchFamily="18" charset="0"/>
                    <a:ea typeface="楷体_GB2312" panose="02010609030101010101" pitchFamily="49" charset="-122"/>
                  </a:rPr>
                  <a:t>==</a:t>
                </a:r>
                <a:r>
                  <a:rPr lang="en-US" altLang="zh-CN" sz="2800" kern="100">
                    <a:latin typeface="Times New Roman" panose="02020603050405020304" pitchFamily="18" charset="0"/>
                    <a:ea typeface="楷体_GB2312" panose="02010609030101010101" pitchFamily="49" charset="-122"/>
                  </a:rPr>
                  <a:t>=4NaOH</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err="1">
                    <a:latin typeface="Times New Roman" panose="02020603050405020304" pitchFamily="18" charset="0"/>
                    <a:ea typeface="楷体_GB2312" panose="02010609030101010101" pitchFamily="49" charset="-122"/>
                  </a:rPr>
                  <a:t>O</a:t>
                </a:r>
                <a:r>
                  <a:rPr lang="en-US" altLang="zh-CN" sz="2800" kern="100" baseline="-25000" err="1">
                    <a:latin typeface="Times New Roman" panose="02020603050405020304" pitchFamily="18" charset="0"/>
                    <a:ea typeface="楷体_GB2312" panose="02010609030101010101" pitchFamily="49" charset="-122"/>
                  </a:rPr>
                  <a:t>2</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grpSp>
        <p:pic>
          <p:nvPicPr>
            <p:cNvPr id="13" name="Picture 2" descr="A173"/>
            <p:cNvPicPr>
              <a:picLocks noChangeAspect="1" noChangeArrowheads="1"/>
            </p:cNvPicPr>
            <p:nvPr>
              <p:custDataLst>
                <p:tags r:id="rId11"/>
              </p:custDataLst>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234258" y="1948227"/>
              <a:ext cx="4334350" cy="29304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8" name="矩形 17"/>
          <p:cNvSpPr/>
          <p:nvPr>
            <p:custDataLst>
              <p:tags r:id="rId3"/>
            </p:custDataLst>
          </p:nvPr>
        </p:nvSpPr>
        <p:spPr>
          <a:xfrm>
            <a:off x="263189" y="792408"/>
            <a:ext cx="11641381" cy="3788720"/>
          </a:xfrm>
          <a:prstGeom prst="rect">
            <a:avLst/>
          </a:prstGeom>
          <a:solidFill>
            <a:srgbClr val="F5F5F5"/>
          </a:solid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1218565"/>
            <a:endParaRPr lang="zh-CN" altLang="en-US" sz="2400">
              <a:solidFill>
                <a:prstClr val="white"/>
              </a:solidFill>
            </a:endParaRPr>
          </a:p>
        </p:txBody>
      </p:sp>
      <p:sp>
        <p:nvSpPr>
          <p:cNvPr id="9" name="五边形 8"/>
          <p:cNvSpPr/>
          <p:nvPr>
            <p:custDataLst>
              <p:tags r:id="rId4"/>
            </p:custDataLst>
          </p:nvPr>
        </p:nvSpPr>
        <p:spPr>
          <a:xfrm>
            <a:off x="0" y="-2060"/>
            <a:ext cx="2474773" cy="560265"/>
          </a:xfrm>
          <a:prstGeom prst="homePlate">
            <a:avLst>
              <a:gd name="adj" fmla="val 28683"/>
            </a:avLst>
          </a:prstGeom>
          <a:solidFill>
            <a:srgbClr val="0070C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kern="0">
              <a:solidFill>
                <a:prstClr val="white"/>
              </a:solidFill>
              <a:ea typeface="微软雅黑" panose="020b0503020204020204" pitchFamily="34" charset="-122"/>
            </a:endParaRPr>
          </a:p>
        </p:txBody>
      </p:sp>
      <p:sp>
        <p:nvSpPr>
          <p:cNvPr id="10" name="矩形 9"/>
          <p:cNvSpPr/>
          <p:nvPr>
            <p:custDataLst>
              <p:tags r:id="rId5"/>
            </p:custDataLst>
          </p:nvPr>
        </p:nvSpPr>
        <p:spPr>
          <a:xfrm>
            <a:off x="377879" y="11710"/>
            <a:ext cx="1646605"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zh-CN" sz="2800" b="1" spc="50">
                <a:ln w="9525" cmpd="sng">
                  <a:solidFill>
                    <a:schemeClr val="accent1"/>
                  </a:solidFill>
                  <a:prstDash val="solid"/>
                </a:ln>
                <a:solidFill>
                  <a:srgbClr val="70AD47">
                    <a:tint val="1000"/>
                  </a:srgbClr>
                </a:solidFill>
                <a:effectLst>
                  <a:glow rad="38100">
                    <a:schemeClr val="accent1">
                      <a:alpha val="40000"/>
                    </a:schemeClr>
                  </a:glow>
                </a:effectLst>
                <a:latin typeface="微软雅黑" panose="020b0503020204020204" pitchFamily="34" charset="-122"/>
                <a:ea typeface="微软雅黑" panose="020b0503020204020204" pitchFamily="34" charset="-122"/>
              </a:rPr>
              <a:t>应用体验</a:t>
            </a:r>
            <a:endParaRPr lang="zh-CN" altLang="zh-CN" sz="2800" b="1" spc="50">
              <a:ln w="9525" cmpd="sng">
                <a:solidFill>
                  <a:schemeClr val="accent1"/>
                </a:solidFill>
                <a:prstDash val="solid"/>
              </a:ln>
              <a:solidFill>
                <a:srgbClr val="70AD47">
                  <a:tint val="1000"/>
                </a:srgbClr>
              </a:solidFill>
              <a:effectLst>
                <a:glow rad="38100">
                  <a:schemeClr val="accent1">
                    <a:alpha val="40000"/>
                  </a:schemeClr>
                </a:glow>
              </a:effectLst>
              <a:latin typeface="微软雅黑" panose="020b0503020204020204" pitchFamily="34" charset="-122"/>
              <a:ea typeface="微软雅黑" panose="020b0503020204020204" pitchFamily="34" charset="-122"/>
            </a:endParaRPr>
          </a:p>
        </p:txBody>
      </p:sp>
      <p:sp>
        <p:nvSpPr>
          <p:cNvPr id="12" name="矩形 11"/>
          <p:cNvSpPr/>
          <p:nvPr>
            <p:custDataLst>
              <p:tags r:id="rId6"/>
            </p:custDataLst>
          </p:nvPr>
        </p:nvSpPr>
        <p:spPr>
          <a:xfrm>
            <a:off x="393531" y="1075978"/>
            <a:ext cx="5630462" cy="267765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(2)</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图中缺失的物质类别是</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tabLst>
                <a:tab pos="2070735"/>
              </a:tabLs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(3)NaH</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在野外可用作生氢剂，其与水</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反应的</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化学方程式为</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a:t>
            </a:r>
            <a:endPar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endParaRPr>
          </a:p>
          <a:p>
            <a:pPr algn="just">
              <a:lnSpc>
                <a:spcPct val="150000"/>
              </a:lnSpc>
              <a:spcAft>
                <a:spcPct val="0"/>
              </a:spcAft>
              <a:tabLst>
                <a:tab pos="2070735"/>
              </a:tabLst>
            </a:pP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3" name="矩形 2"/>
          <p:cNvSpPr/>
          <p:nvPr>
            <p:custDataLst>
              <p:tags r:id="rId7"/>
            </p:custDataLst>
          </p:nvPr>
        </p:nvSpPr>
        <p:spPr>
          <a:xfrm>
            <a:off x="4515574" y="1214190"/>
            <a:ext cx="543739"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盐</a:t>
            </a:r>
            <a:endParaRPr lang="zh-CN" altLang="en-US"/>
          </a:p>
        </p:txBody>
      </p:sp>
      <p:sp>
        <p:nvSpPr>
          <p:cNvPr id="5" name="矩形 4"/>
          <p:cNvSpPr/>
          <p:nvPr>
            <p:custDataLst>
              <p:tags r:id="rId8"/>
            </p:custDataLst>
          </p:nvPr>
        </p:nvSpPr>
        <p:spPr>
          <a:xfrm>
            <a:off x="4034705" y="2421392"/>
            <a:ext cx="1861407"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kern="100" err="1">
                <a:solidFill>
                  <a:srgbClr val="C00000"/>
                </a:solidFill>
                <a:latin typeface="Times New Roman" panose="02020603050405020304" pitchFamily="18" charset="0"/>
                <a:ea typeface="方正中等线简体" panose="03000509000000000000" pitchFamily="65" charset="-122"/>
              </a:rPr>
              <a:t>NaH</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a:solidFill>
                  <a:srgbClr val="C00000"/>
                </a:solidFill>
                <a:latin typeface="Times New Roman" panose="02020603050405020304" pitchFamily="18" charset="0"/>
                <a:ea typeface="方正中等线简体" panose="03000509000000000000" pitchFamily="65" charset="-122"/>
              </a:rPr>
              <a:t>H</a:t>
            </a:r>
            <a:r>
              <a:rPr lang="en-US" altLang="zh-CN" sz="2800" kern="100" baseline="-25000">
                <a:solidFill>
                  <a:srgbClr val="C00000"/>
                </a:solidFill>
                <a:latin typeface="Times New Roman" panose="02020603050405020304" pitchFamily="18" charset="0"/>
                <a:ea typeface="方正中等线简体" panose="03000509000000000000" pitchFamily="65" charset="-122"/>
              </a:rPr>
              <a:t>2</a:t>
            </a:r>
            <a:r>
              <a:rPr lang="en-US" altLang="zh-CN" sz="2800" kern="100">
                <a:solidFill>
                  <a:srgbClr val="C00000"/>
                </a:solidFill>
                <a:latin typeface="Times New Roman" panose="02020603050405020304" pitchFamily="18" charset="0"/>
                <a:ea typeface="方正中等线简体" panose="03000509000000000000" pitchFamily="65" charset="-122"/>
              </a:rPr>
              <a:t>O</a:t>
            </a:r>
            <a:endParaRPr lang="zh-CN" altLang="en-US"/>
          </a:p>
        </p:txBody>
      </p:sp>
      <p:sp>
        <p:nvSpPr>
          <p:cNvPr id="13" name="矩形 12"/>
          <p:cNvSpPr/>
          <p:nvPr>
            <p:custDataLst>
              <p:tags r:id="rId9"/>
            </p:custDataLst>
          </p:nvPr>
        </p:nvSpPr>
        <p:spPr>
          <a:xfrm>
            <a:off x="496650" y="3033554"/>
            <a:ext cx="2805896"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kern="100" spc="-80">
                <a:solidFill>
                  <a:srgbClr val="C00000"/>
                </a:solidFill>
                <a:latin typeface="Times New Roman" panose="02020603050405020304" pitchFamily="18" charset="0"/>
                <a:ea typeface="方正中等线简体" panose="03000509000000000000" pitchFamily="65" charset="-122"/>
              </a:rPr>
              <a:t>==</a:t>
            </a:r>
            <a:r>
              <a:rPr lang="en-US" altLang="zh-CN" sz="2800" kern="100">
                <a:solidFill>
                  <a:srgbClr val="C00000"/>
                </a:solidFill>
                <a:latin typeface="Times New Roman" panose="02020603050405020304" pitchFamily="18" charset="0"/>
                <a:ea typeface="方正中等线简体" panose="03000509000000000000" pitchFamily="65" charset="-122"/>
              </a:rPr>
              <a:t>=NaOH</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err="1">
                <a:solidFill>
                  <a:srgbClr val="C00000"/>
                </a:solidFill>
                <a:latin typeface="Times New Roman" panose="02020603050405020304" pitchFamily="18" charset="0"/>
                <a:ea typeface="方正中等线简体" panose="03000509000000000000" pitchFamily="65" charset="-122"/>
              </a:rPr>
              <a:t>H</a:t>
            </a:r>
            <a:r>
              <a:rPr lang="en-US" altLang="zh-CN" sz="2800" kern="100" baseline="-25000" err="1">
                <a:solidFill>
                  <a:srgbClr val="C00000"/>
                </a:solidFill>
                <a:latin typeface="Times New Roman" panose="02020603050405020304" pitchFamily="18" charset="0"/>
                <a:ea typeface="方正中等线简体" panose="03000509000000000000" pitchFamily="65" charset="-122"/>
              </a:rPr>
              <a:t>2</a:t>
            </a:r>
            <a:r>
              <a:rPr lang="en-US" altLang="zh-CN" sz="2800" kern="100">
                <a:solidFill>
                  <a:srgbClr val="C00000"/>
                </a:solidFill>
                <a:latin typeface="宋体" panose="02010600030101010101" pitchFamily="2" charset="-122"/>
                <a:ea typeface="方正中等线简体" panose="03000509000000000000" pitchFamily="65" charset="-122"/>
                <a:cs typeface="Times New Roman" panose="02020603050405020304" pitchFamily="18" charset="0"/>
              </a:rPr>
              <a:t>↑</a:t>
            </a:r>
            <a:endParaRPr lang="zh-CN" altLang="en-US" sz="2800"/>
          </a:p>
        </p:txBody>
      </p:sp>
      <p:grpSp>
        <p:nvGrpSpPr>
          <p:cNvPr id="21" name="组合 20"/>
          <p:cNvGrpSpPr/>
          <p:nvPr>
            <p:custDataLst>
              <p:tags r:id="rId10"/>
            </p:custDataLst>
          </p:nvPr>
        </p:nvGrpSpPr>
        <p:grpSpPr>
          <a:xfrm>
            <a:off x="263189" y="4011885"/>
            <a:ext cx="11641381" cy="1494523"/>
            <a:chOff x="263189" y="3651845"/>
            <a:chExt cx="11641381" cy="1494523"/>
          </a:xfrm>
        </p:grpSpPr>
        <p:grpSp>
          <p:nvGrpSpPr>
            <p:cNvPr id="22" name="组合 21"/>
            <p:cNvGrpSpPr/>
            <p:nvPr>
              <p:custDataLst>
                <p:tags r:id="rId11"/>
              </p:custDataLst>
            </p:nvPr>
          </p:nvGrpSpPr>
          <p:grpSpPr>
            <a:xfrm>
              <a:off x="263189" y="3651845"/>
              <a:ext cx="11641381" cy="1494523"/>
              <a:chOff x="414079" y="613340"/>
              <a:chExt cx="11526119" cy="1991360"/>
            </a:xfrm>
          </p:grpSpPr>
          <p:sp>
            <p:nvSpPr>
              <p:cNvPr id="24" name="圆角矩形 23"/>
              <p:cNvSpPr/>
              <p:nvPr>
                <p:custDataLst>
                  <p:tags r:id="rId12"/>
                </p:custDataLst>
              </p:nvPr>
            </p:nvSpPr>
            <p:spPr>
              <a:xfrm>
                <a:off x="414079" y="806382"/>
                <a:ext cx="11526119" cy="1798318"/>
              </a:xfrm>
              <a:prstGeom prst="roundRect">
                <a:avLst>
                  <a:gd name="adj" fmla="val 10587"/>
                </a:avLst>
              </a:prstGeom>
              <a:solidFill>
                <a:schemeClr val="accent6">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5000"/>
                  </a:lnSpc>
                </a:pPr>
                <a:endParaRPr kumimoji="1" lang="en-US" altLang="zh-CN" smtClean="0">
                  <a:solidFill>
                    <a:prstClr val="white"/>
                  </a:solidFill>
                </a:endParaRPr>
              </a:p>
            </p:txBody>
          </p:sp>
          <p:sp>
            <p:nvSpPr>
              <p:cNvPr id="25" name="矩形 24"/>
              <p:cNvSpPr/>
              <p:nvPr>
                <p:custDataLst>
                  <p:tags r:id="rId13"/>
                </p:custDataLst>
              </p:nvPr>
            </p:nvSpPr>
            <p:spPr>
              <a:xfrm>
                <a:off x="922765" y="693487"/>
                <a:ext cx="707945" cy="216027"/>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5000"/>
                  </a:lnSpc>
                </a:pPr>
                <a:endParaRPr kumimoji="1" lang="zh-CN" altLang="en-US">
                  <a:solidFill>
                    <a:prstClr val="white"/>
                  </a:solidFill>
                </a:endParaRPr>
              </a:p>
            </p:txBody>
          </p:sp>
          <p:sp>
            <p:nvSpPr>
              <p:cNvPr id="26" name="文本框 25"/>
              <p:cNvSpPr txBox="1"/>
              <p:nvPr>
                <p:custDataLst>
                  <p:tags r:id="rId14"/>
                </p:custDataLst>
              </p:nvPr>
            </p:nvSpPr>
            <p:spPr>
              <a:xfrm>
                <a:off x="922765" y="613340"/>
                <a:ext cx="779952" cy="292103"/>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bg1">
                  <a:lumMod val="65000"/>
                </a:schemeClr>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5000"/>
                  </a:lnSpc>
                </a:pPr>
                <a:endParaRPr lang="zh-CN" altLang="en-US">
                  <a:solidFill>
                    <a:prstClr val="white"/>
                  </a:solidFill>
                  <a:latin typeface="DOUYU Font" pitchFamily="2" charset="-122"/>
                  <a:ea typeface="DOUYU Font" pitchFamily="2" charset="-122"/>
                </a:endParaRPr>
              </a:p>
            </p:txBody>
          </p:sp>
        </p:grpSp>
        <p:sp>
          <p:nvSpPr>
            <p:cNvPr id="23" name="矩形 22"/>
            <p:cNvSpPr/>
            <p:nvPr>
              <p:custDataLst>
                <p:tags r:id="rId15"/>
              </p:custDataLst>
            </p:nvPr>
          </p:nvSpPr>
          <p:spPr>
            <a:xfrm>
              <a:off x="504892" y="3899148"/>
              <a:ext cx="10785209" cy="119006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5000"/>
                </a:lnSpc>
                <a:spcAft>
                  <a:spcPct val="0"/>
                </a:spcAft>
                <a:tabLst>
                  <a:tab pos="2070735"/>
                </a:tabLst>
              </a:pPr>
              <a:r>
                <a:rPr lang="en-US" altLang="zh-CN" sz="2800" kern="100" err="1">
                  <a:latin typeface="Times New Roman" panose="02020603050405020304" pitchFamily="18" charset="0"/>
                  <a:ea typeface="楷体_GB2312" panose="02010609030101010101" pitchFamily="49" charset="-122"/>
                </a:rPr>
                <a:t>NaH</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与水反应生成氢氧化钠和氢气，反应的化学方程式为</a:t>
              </a:r>
              <a:r>
                <a:rPr lang="en-US" altLang="zh-CN" sz="2800" kern="100" err="1">
                  <a:latin typeface="Times New Roman" panose="02020603050405020304" pitchFamily="18" charset="0"/>
                  <a:ea typeface="楷体_GB2312" panose="02010609030101010101" pitchFamily="49" charset="-122"/>
                </a:rPr>
                <a:t>NaH</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smtClean="0">
                  <a:latin typeface="Times New Roman" panose="02020603050405020304" pitchFamily="18" charset="0"/>
                  <a:ea typeface="楷体_GB2312" panose="02010609030101010101" pitchFamily="49" charset="-122"/>
                </a:rPr>
                <a:t>H</a:t>
              </a:r>
              <a:r>
                <a:rPr lang="en-US" altLang="zh-CN" sz="2800" kern="100" baseline="-25000" smtClean="0">
                  <a:latin typeface="Times New Roman" panose="02020603050405020304" pitchFamily="18" charset="0"/>
                  <a:ea typeface="楷体_GB2312" panose="02010609030101010101" pitchFamily="49" charset="-122"/>
                </a:rPr>
                <a:t>2</a:t>
              </a:r>
              <a:r>
                <a:rPr lang="en-US" altLang="zh-CN" sz="2800" kern="100" smtClean="0">
                  <a:latin typeface="Times New Roman" panose="02020603050405020304" pitchFamily="18" charset="0"/>
                  <a:ea typeface="楷体_GB2312" panose="02010609030101010101" pitchFamily="49" charset="-122"/>
                </a:rPr>
                <a:t>O</a:t>
              </a:r>
              <a:endParaRPr lang="en-US" altLang="zh-CN" sz="2800" kern="100" smtClean="0">
                <a:latin typeface="Times New Roman" panose="02020603050405020304" pitchFamily="18" charset="0"/>
                <a:ea typeface="楷体_GB2312" panose="02010609030101010101" pitchFamily="49" charset="-122"/>
              </a:endParaRPr>
            </a:p>
            <a:p>
              <a:pPr algn="just">
                <a:lnSpc>
                  <a:spcPct val="135000"/>
                </a:lnSpc>
                <a:spcAft>
                  <a:spcPct val="0"/>
                </a:spcAft>
                <a:tabLst>
                  <a:tab pos="2070735"/>
                </a:tabLst>
              </a:pPr>
              <a:r>
                <a:rPr lang="en-US" altLang="zh-CN" sz="2800" kern="100" spc="-80" smtClean="0">
                  <a:latin typeface="Times New Roman" panose="02020603050405020304" pitchFamily="18" charset="0"/>
                  <a:ea typeface="楷体_GB2312" panose="02010609030101010101" pitchFamily="49" charset="-122"/>
                </a:rPr>
                <a:t>==</a:t>
              </a:r>
              <a:r>
                <a:rPr lang="en-US" altLang="zh-CN" sz="2800" kern="100" smtClean="0">
                  <a:latin typeface="Times New Roman" panose="02020603050405020304" pitchFamily="18" charset="0"/>
                  <a:ea typeface="楷体_GB2312" panose="02010609030101010101" pitchFamily="49" charset="-122"/>
                </a:rPr>
                <a:t>=NaOH</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err="1">
                  <a:latin typeface="Times New Roman" panose="02020603050405020304" pitchFamily="18" charset="0"/>
                  <a:ea typeface="楷体_GB2312" panose="02010609030101010101" pitchFamily="49" charset="-122"/>
                </a:rPr>
                <a:t>H</a:t>
              </a:r>
              <a:r>
                <a:rPr lang="en-US" altLang="zh-CN" sz="2800" kern="100" baseline="-25000" err="1">
                  <a:latin typeface="Times New Roman" panose="02020603050405020304" pitchFamily="18" charset="0"/>
                  <a:ea typeface="楷体_GB2312" panose="02010609030101010101" pitchFamily="49" charset="-122"/>
                </a:rPr>
                <a:t>2</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endParaRPr lang="zh-CN" altLang="zh-CN" sz="2800" kern="100">
                <a:effectLst/>
                <a:latin typeface="宋体" panose="02010600030101010101" pitchFamily="2" charset="-122"/>
                <a:ea typeface="宋体" panose="02010600030101010101" pitchFamily="2" charset="-122"/>
                <a:cs typeface="Courier New" panose="02070309020205020404" pitchFamily="49" charset="0"/>
              </a:endParaRPr>
            </a:p>
          </p:txBody>
        </p:sp>
      </p:grpSp>
      <p:pic>
        <p:nvPicPr>
          <p:cNvPr id="16" name="Picture 2"/>
          <p:cNvPicPr>
            <a:picLocks noChangeAspect="1" noChangeArrowheads="1"/>
          </p:cNvPicPr>
          <p:nvPr>
            <p:custDataLst>
              <p:tags r:id="rId17"/>
            </p:custDataLst>
          </p:nvPr>
        </p:nvPicPr>
        <p:blipFill>
          <a:blip r:embed="rId1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792378" y="842085"/>
            <a:ext cx="4787819" cy="323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par>
                                <p:cTn id="13" presetID="3" presetClass="entr" presetSubtype="10" dur="50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blinds(horizontal)">
                                      <p:cBhvr>
                                        <p:cTn id="15" dur="500"/>
                                        <p:tgtEl>
                                          <p:spTgt spid="13"/>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3" presetClass="entr" presetSubtype="10" dur="500" fill="hold" nodeType="clickEffect">
                                  <p:stCondLst>
                                    <p:cond delay="0"/>
                                  </p:stCondLst>
                                  <p:childTnLst>
                                    <p:set>
                                      <p:cBhvr>
                                        <p:cTn id="19" dur="1" fill="hold">
                                          <p:stCondLst>
                                            <p:cond delay="0"/>
                                          </p:stCondLst>
                                        </p:cTn>
                                        <p:tgtEl>
                                          <p:spTgt spid="21"/>
                                        </p:tgtEl>
                                        <p:attrNameLst>
                                          <p:attrName>style.visibility</p:attrName>
                                        </p:attrNameLst>
                                      </p:cBhvr>
                                      <p:to>
                                        <p:strVal val="visible"/>
                                      </p:to>
                                    </p:set>
                                    <p:animEffect transition="in" filter="blinds(horizontal)">
                                      <p:cBhvr>
                                        <p:cTn id="20"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13"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8" name="矩形 17"/>
          <p:cNvSpPr/>
          <p:nvPr>
            <p:custDataLst>
              <p:tags r:id="rId3"/>
            </p:custDataLst>
          </p:nvPr>
        </p:nvSpPr>
        <p:spPr>
          <a:xfrm>
            <a:off x="263189" y="735516"/>
            <a:ext cx="11641381" cy="3917620"/>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1218565"/>
            <a:endParaRPr lang="zh-CN" altLang="en-US" sz="2400">
              <a:solidFill>
                <a:prstClr val="white"/>
              </a:solidFill>
            </a:endParaRPr>
          </a:p>
        </p:txBody>
      </p:sp>
      <p:sp>
        <p:nvSpPr>
          <p:cNvPr id="12" name="矩形 11"/>
          <p:cNvSpPr/>
          <p:nvPr>
            <p:custDataLst>
              <p:tags r:id="rId4"/>
            </p:custDataLst>
          </p:nvPr>
        </p:nvSpPr>
        <p:spPr>
          <a:xfrm>
            <a:off x="407368" y="1351191"/>
            <a:ext cx="6473343" cy="267765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3.</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(2023·</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陕西汉中高一期末</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在如图所示的物质转化关系中，已知</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B</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为碱性氧化物，</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D</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为淡黄色固体粉末，</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F</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为医疗上治疗胃酸过多的一种药剂。请回答下列问题：</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pic>
        <p:nvPicPr>
          <p:cNvPr id="76802" name="Picture 2"/>
          <p:cNvPicPr>
            <a:picLocks noChangeAspect="1" noChangeArrowheads="1"/>
          </p:cNvPicPr>
          <p:nvPr>
            <p:custDataLst>
              <p:tags r:id="rId6"/>
            </p:custDataLst>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076147" y="1604896"/>
            <a:ext cx="4674577" cy="2195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矩形 12"/>
          <p:cNvSpPr/>
          <p:nvPr>
            <p:custDataLst>
              <p:tags r:id="rId7"/>
            </p:custDataLst>
          </p:nvPr>
        </p:nvSpPr>
        <p:spPr>
          <a:xfrm>
            <a:off x="539750" y="3885565"/>
            <a:ext cx="11212830" cy="7372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(1)</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请写出下列物质的化学式：</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E</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__</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p:txBody>
      </p:sp>
      <p:sp>
        <p:nvSpPr>
          <p:cNvPr id="3" name="矩形 2"/>
          <p:cNvSpPr/>
          <p:nvPr>
            <p:custDataLst>
              <p:tags r:id="rId8"/>
            </p:custDataLst>
          </p:nvPr>
        </p:nvSpPr>
        <p:spPr>
          <a:xfrm>
            <a:off x="5591628" y="3933458"/>
            <a:ext cx="603050"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kern="100">
                <a:solidFill>
                  <a:srgbClr val="C00000"/>
                </a:solidFill>
                <a:latin typeface="Times New Roman" panose="02020603050405020304" pitchFamily="18" charset="0"/>
                <a:ea typeface="方正中等线简体" panose="03000509000000000000" pitchFamily="65" charset="-122"/>
              </a:rPr>
              <a:t>Na</a:t>
            </a:r>
            <a:endParaRPr lang="zh-CN" altLang="en-US"/>
          </a:p>
        </p:txBody>
      </p:sp>
      <p:sp>
        <p:nvSpPr>
          <p:cNvPr id="14" name="矩形 13"/>
          <p:cNvSpPr/>
          <p:nvPr>
            <p:custDataLst>
              <p:tags r:id="rId9"/>
            </p:custDataLst>
          </p:nvPr>
        </p:nvSpPr>
        <p:spPr>
          <a:xfrm>
            <a:off x="7176120" y="3943479"/>
            <a:ext cx="1342034"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kern="100" err="1">
                <a:solidFill>
                  <a:srgbClr val="C00000"/>
                </a:solidFill>
                <a:latin typeface="Times New Roman" panose="02020603050405020304" pitchFamily="18" charset="0"/>
                <a:ea typeface="方正中等线简体" panose="03000509000000000000" pitchFamily="65" charset="-122"/>
              </a:rPr>
              <a:t>Na</a:t>
            </a:r>
            <a:r>
              <a:rPr lang="en-US" altLang="zh-CN" sz="2800" kern="100" baseline="-25000" err="1">
                <a:solidFill>
                  <a:srgbClr val="C00000"/>
                </a:solidFill>
                <a:latin typeface="Times New Roman" panose="02020603050405020304" pitchFamily="18" charset="0"/>
                <a:ea typeface="方正中等线简体" panose="03000509000000000000" pitchFamily="65" charset="-122"/>
              </a:rPr>
              <a:t>2</a:t>
            </a:r>
            <a:r>
              <a:rPr lang="en-US" altLang="zh-CN" sz="2800" kern="100" err="1">
                <a:solidFill>
                  <a:srgbClr val="C00000"/>
                </a:solidFill>
                <a:latin typeface="Times New Roman" panose="02020603050405020304" pitchFamily="18" charset="0"/>
                <a:ea typeface="方正中等线简体" panose="03000509000000000000" pitchFamily="65" charset="-122"/>
              </a:rPr>
              <a:t>CO</a:t>
            </a:r>
            <a:r>
              <a:rPr lang="en-US" altLang="zh-CN" sz="2800" kern="100" baseline="-25000" err="1">
                <a:solidFill>
                  <a:srgbClr val="C00000"/>
                </a:solidFill>
                <a:latin typeface="Times New Roman" panose="02020603050405020304" pitchFamily="18" charset="0"/>
                <a:ea typeface="方正中等线简体" panose="03000509000000000000" pitchFamily="65" charset="-122"/>
              </a:rPr>
              <a:t>3</a:t>
            </a:r>
            <a:endParaRPr lang="zh-CN" altLang="en-US"/>
          </a:p>
        </p:txBody>
      </p:sp>
      <p:grpSp>
        <p:nvGrpSpPr>
          <p:cNvPr id="17" name="组合 16"/>
          <p:cNvGrpSpPr/>
          <p:nvPr>
            <p:custDataLst>
              <p:tags r:id="rId10"/>
            </p:custDataLst>
          </p:nvPr>
        </p:nvGrpSpPr>
        <p:grpSpPr>
          <a:xfrm>
            <a:off x="263189" y="4657680"/>
            <a:ext cx="11641381" cy="2278628"/>
            <a:chOff x="263189" y="3651845"/>
            <a:chExt cx="11641381" cy="2278628"/>
          </a:xfrm>
        </p:grpSpPr>
        <p:grpSp>
          <p:nvGrpSpPr>
            <p:cNvPr id="19" name="组合 18"/>
            <p:cNvGrpSpPr/>
            <p:nvPr>
              <p:custDataLst>
                <p:tags r:id="rId11"/>
              </p:custDataLst>
            </p:nvPr>
          </p:nvGrpSpPr>
          <p:grpSpPr>
            <a:xfrm>
              <a:off x="263189" y="3651845"/>
              <a:ext cx="11641381" cy="2196811"/>
              <a:chOff x="414079" y="613340"/>
              <a:chExt cx="11526119" cy="2927115"/>
            </a:xfrm>
          </p:grpSpPr>
          <p:sp>
            <p:nvSpPr>
              <p:cNvPr id="21" name="圆角矩形 20"/>
              <p:cNvSpPr/>
              <p:nvPr>
                <p:custDataLst>
                  <p:tags r:id="rId12"/>
                </p:custDataLst>
              </p:nvPr>
            </p:nvSpPr>
            <p:spPr>
              <a:xfrm>
                <a:off x="414079" y="806382"/>
                <a:ext cx="11526119" cy="2734073"/>
              </a:xfrm>
              <a:prstGeom prst="roundRect">
                <a:avLst>
                  <a:gd name="adj" fmla="val 10587"/>
                </a:avLst>
              </a:prstGeom>
              <a:solidFill>
                <a:schemeClr val="accent6">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5000"/>
                  </a:lnSpc>
                </a:pPr>
                <a:endParaRPr kumimoji="1" lang="en-US" altLang="zh-CN" smtClean="0">
                  <a:solidFill>
                    <a:prstClr val="white"/>
                  </a:solidFill>
                </a:endParaRPr>
              </a:p>
            </p:txBody>
          </p:sp>
          <p:sp>
            <p:nvSpPr>
              <p:cNvPr id="22" name="矩形 21"/>
              <p:cNvSpPr/>
              <p:nvPr>
                <p:custDataLst>
                  <p:tags r:id="rId13"/>
                </p:custDataLst>
              </p:nvPr>
            </p:nvSpPr>
            <p:spPr>
              <a:xfrm>
                <a:off x="922765" y="693487"/>
                <a:ext cx="707945" cy="216027"/>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5000"/>
                  </a:lnSpc>
                </a:pPr>
                <a:endParaRPr kumimoji="1" lang="zh-CN" altLang="en-US">
                  <a:solidFill>
                    <a:prstClr val="white"/>
                  </a:solidFill>
                </a:endParaRPr>
              </a:p>
            </p:txBody>
          </p:sp>
          <p:sp>
            <p:nvSpPr>
              <p:cNvPr id="23" name="文本框 22"/>
              <p:cNvSpPr txBox="1"/>
              <p:nvPr>
                <p:custDataLst>
                  <p:tags r:id="rId14"/>
                </p:custDataLst>
              </p:nvPr>
            </p:nvSpPr>
            <p:spPr>
              <a:xfrm>
                <a:off x="922765" y="613340"/>
                <a:ext cx="779952" cy="292103"/>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bg1">
                  <a:lumMod val="65000"/>
                </a:schemeClr>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5000"/>
                  </a:lnSpc>
                </a:pPr>
                <a:endParaRPr lang="zh-CN" altLang="en-US">
                  <a:solidFill>
                    <a:prstClr val="white"/>
                  </a:solidFill>
                  <a:latin typeface="DOUYU Font" pitchFamily="2" charset="-122"/>
                  <a:ea typeface="DOUYU Font" pitchFamily="2" charset="-122"/>
                </a:endParaRPr>
              </a:p>
            </p:txBody>
          </p:sp>
        </p:grpSp>
        <p:sp>
          <p:nvSpPr>
            <p:cNvPr id="20" name="矩形 19"/>
            <p:cNvSpPr/>
            <p:nvPr>
              <p:custDataLst>
                <p:tags r:id="rId15"/>
              </p:custDataLst>
            </p:nvPr>
          </p:nvSpPr>
          <p:spPr>
            <a:xfrm>
              <a:off x="504892" y="3899148"/>
              <a:ext cx="10785209" cy="203132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en-US" altLang="zh-CN" sz="2800" kern="100">
                  <a:latin typeface="Times New Roman" panose="02020603050405020304" pitchFamily="18" charset="0"/>
                  <a:ea typeface="楷体_GB2312" panose="02010609030101010101" pitchFamily="49" charset="-122"/>
                </a:rPr>
                <a:t>D</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为淡黄色固体粉末，则</a:t>
              </a:r>
              <a:r>
                <a:rPr lang="en-US" altLang="zh-CN" sz="2800" kern="100">
                  <a:latin typeface="Times New Roman" panose="02020603050405020304" pitchFamily="18" charset="0"/>
                  <a:ea typeface="楷体_GB2312" panose="02010609030101010101" pitchFamily="49" charset="-122"/>
                </a:rPr>
                <a:t>D</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为</a:t>
              </a:r>
              <a:r>
                <a:rPr lang="en-US" altLang="zh-CN" sz="2800" kern="100" err="1">
                  <a:latin typeface="Times New Roman" panose="02020603050405020304" pitchFamily="18" charset="0"/>
                  <a:ea typeface="楷体_GB2312" panose="02010609030101010101" pitchFamily="49" charset="-122"/>
                </a:rPr>
                <a:t>Na</a:t>
              </a:r>
              <a:r>
                <a:rPr lang="en-US" altLang="zh-CN" sz="2800" kern="100" baseline="-25000" err="1">
                  <a:latin typeface="Times New Roman" panose="02020603050405020304" pitchFamily="18" charset="0"/>
                  <a:ea typeface="楷体_GB2312" panose="02010609030101010101" pitchFamily="49" charset="-122"/>
                </a:rPr>
                <a:t>2</a:t>
              </a:r>
              <a:r>
                <a:rPr lang="en-US" altLang="zh-CN" sz="2800" kern="100" err="1">
                  <a:latin typeface="Times New Roman" panose="02020603050405020304" pitchFamily="18" charset="0"/>
                  <a:ea typeface="楷体_GB2312" panose="02010609030101010101" pitchFamily="49" charset="-122"/>
                </a:rPr>
                <a:t>O</a:t>
              </a:r>
              <a:r>
                <a:rPr lang="en-US" altLang="zh-CN" sz="2800" kern="100" baseline="-25000" err="1">
                  <a:latin typeface="Times New Roman" panose="02020603050405020304" pitchFamily="18" charset="0"/>
                  <a:ea typeface="楷体_GB2312" panose="02010609030101010101" pitchFamily="49" charset="-122"/>
                </a:rPr>
                <a:t>2</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a:latin typeface="Times New Roman" panose="02020603050405020304" pitchFamily="18" charset="0"/>
                  <a:ea typeface="楷体_GB2312" panose="02010609030101010101" pitchFamily="49" charset="-122"/>
                </a:rPr>
                <a:t>A</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为</a:t>
              </a:r>
              <a:r>
                <a:rPr lang="en-US" altLang="zh-CN" sz="2800" kern="100" smtClean="0">
                  <a:latin typeface="Times New Roman" panose="02020603050405020304" pitchFamily="18" charset="0"/>
                  <a:ea typeface="楷体_GB2312" panose="02010609030101010101" pitchFamily="49" charset="-122"/>
                </a:rPr>
                <a:t>Na</a:t>
              </a:r>
              <a:r>
                <a:rPr lang="zh-CN" altLang="zh-CN" sz="2800" kern="100" smtClean="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smtClean="0">
                  <a:latin typeface="Times New Roman" panose="02020603050405020304" pitchFamily="18" charset="0"/>
                  <a:ea typeface="楷体_GB2312" panose="02010609030101010101" pitchFamily="49" charset="-122"/>
                </a:rPr>
                <a:t>B</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为碱性氧化物，则</a:t>
              </a:r>
              <a:r>
                <a:rPr lang="en-US" altLang="zh-CN" sz="2800" kern="100">
                  <a:latin typeface="Times New Roman" panose="02020603050405020304" pitchFamily="18" charset="0"/>
                  <a:ea typeface="楷体_GB2312" panose="02010609030101010101" pitchFamily="49" charset="-122"/>
                </a:rPr>
                <a:t>B</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为</a:t>
              </a:r>
              <a:r>
                <a:rPr lang="en-US" altLang="zh-CN" sz="2800" kern="100" err="1">
                  <a:latin typeface="Times New Roman" panose="02020603050405020304" pitchFamily="18" charset="0"/>
                  <a:ea typeface="楷体_GB2312" panose="02010609030101010101" pitchFamily="49" charset="-122"/>
                </a:rPr>
                <a:t>Na</a:t>
              </a:r>
              <a:r>
                <a:rPr lang="en-US" altLang="zh-CN" sz="2800" kern="100" baseline="-25000" err="1">
                  <a:latin typeface="Times New Roman" panose="02020603050405020304" pitchFamily="18" charset="0"/>
                  <a:ea typeface="楷体_GB2312" panose="02010609030101010101" pitchFamily="49" charset="-122"/>
                </a:rPr>
                <a:t>2</a:t>
              </a:r>
              <a:r>
                <a:rPr lang="en-US" altLang="zh-CN" sz="2800" kern="100" err="1">
                  <a:latin typeface="Times New Roman" panose="02020603050405020304" pitchFamily="18" charset="0"/>
                  <a:ea typeface="楷体_GB2312" panose="02010609030101010101" pitchFamily="49" charset="-122"/>
                </a:rPr>
                <a:t>O</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；根据图示可知，</a:t>
              </a:r>
              <a:r>
                <a:rPr lang="en-US" altLang="zh-CN" sz="2800" kern="100">
                  <a:latin typeface="Times New Roman" panose="02020603050405020304" pitchFamily="18" charset="0"/>
                  <a:ea typeface="楷体_GB2312" panose="02010609030101010101" pitchFamily="49" charset="-122"/>
                </a:rPr>
                <a:t>C</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为</a:t>
              </a:r>
              <a:r>
                <a:rPr lang="en-US" altLang="zh-CN" sz="2800" kern="100" err="1">
                  <a:latin typeface="Times New Roman" panose="02020603050405020304" pitchFamily="18" charset="0"/>
                  <a:ea typeface="楷体_GB2312" panose="02010609030101010101" pitchFamily="49" charset="-122"/>
                </a:rPr>
                <a:t>NaOH, E</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为</a:t>
              </a:r>
              <a:r>
                <a:rPr lang="en-US" altLang="zh-CN" sz="2800" kern="100" err="1">
                  <a:latin typeface="Times New Roman" panose="02020603050405020304" pitchFamily="18" charset="0"/>
                  <a:ea typeface="楷体_GB2312" panose="02010609030101010101" pitchFamily="49" charset="-122"/>
                </a:rPr>
                <a:t>Na</a:t>
              </a:r>
              <a:r>
                <a:rPr lang="en-US" altLang="zh-CN" sz="2800" kern="100" baseline="-25000" err="1">
                  <a:latin typeface="Times New Roman" panose="02020603050405020304" pitchFamily="18" charset="0"/>
                  <a:ea typeface="楷体_GB2312" panose="02010609030101010101" pitchFamily="49" charset="-122"/>
                </a:rPr>
                <a:t>2</a:t>
              </a:r>
              <a:r>
                <a:rPr lang="en-US" altLang="zh-CN" sz="2800" kern="100" err="1">
                  <a:latin typeface="Times New Roman" panose="02020603050405020304" pitchFamily="18" charset="0"/>
                  <a:ea typeface="楷体_GB2312" panose="02010609030101010101" pitchFamily="49" charset="-122"/>
                </a:rPr>
                <a:t>CO</a:t>
              </a:r>
              <a:r>
                <a:rPr lang="en-US" altLang="zh-CN" sz="2800" kern="100" baseline="-25000" err="1">
                  <a:latin typeface="Times New Roman" panose="02020603050405020304" pitchFamily="18" charset="0"/>
                  <a:ea typeface="楷体_GB2312" panose="02010609030101010101" pitchFamily="49" charset="-122"/>
                </a:rPr>
                <a:t>3</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a:latin typeface="Times New Roman" panose="02020603050405020304" pitchFamily="18" charset="0"/>
                  <a:ea typeface="楷体_GB2312" panose="02010609030101010101" pitchFamily="49" charset="-122"/>
                </a:rPr>
                <a:t>F</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为医疗上治疗胃酸过多的一种药剂，且</a:t>
              </a:r>
              <a:r>
                <a:rPr lang="en-US" altLang="zh-CN" sz="2800" kern="100">
                  <a:latin typeface="Times New Roman" panose="02020603050405020304" pitchFamily="18" charset="0"/>
                  <a:ea typeface="楷体_GB2312" panose="02010609030101010101" pitchFamily="49" charset="-122"/>
                </a:rPr>
                <a:t>F</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在加热的条件下能转化为</a:t>
              </a:r>
              <a:r>
                <a:rPr lang="en-US" altLang="zh-CN" sz="2800" kern="100">
                  <a:latin typeface="Times New Roman" panose="02020603050405020304" pitchFamily="18" charset="0"/>
                  <a:ea typeface="楷体_GB2312" panose="02010609030101010101" pitchFamily="49" charset="-122"/>
                </a:rPr>
                <a:t>E</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，则</a:t>
              </a:r>
              <a:r>
                <a:rPr lang="en-US" altLang="zh-CN" sz="2800" kern="100">
                  <a:latin typeface="Times New Roman" panose="02020603050405020304" pitchFamily="18" charset="0"/>
                  <a:ea typeface="楷体_GB2312" panose="02010609030101010101" pitchFamily="49" charset="-122"/>
                </a:rPr>
                <a:t>F</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为</a:t>
              </a:r>
              <a:r>
                <a:rPr lang="en-US" altLang="zh-CN" sz="2800" kern="100" err="1">
                  <a:latin typeface="Times New Roman" panose="02020603050405020304" pitchFamily="18" charset="0"/>
                  <a:ea typeface="楷体_GB2312" panose="02010609030101010101" pitchFamily="49" charset="-122"/>
                </a:rPr>
                <a:t>NaHCO</a:t>
              </a:r>
              <a:r>
                <a:rPr lang="en-US" altLang="zh-CN" sz="2800" kern="100" baseline="-25000" err="1">
                  <a:latin typeface="Times New Roman" panose="02020603050405020304" pitchFamily="18" charset="0"/>
                  <a:ea typeface="楷体_GB2312" panose="02010609030101010101" pitchFamily="49" charset="-122"/>
                </a:rPr>
                <a:t>3</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endParaRPr lang="zh-CN" altLang="zh-CN" sz="2800" kern="100">
                <a:effectLst/>
                <a:latin typeface="宋体" panose="02010600030101010101" pitchFamily="2" charset="-122"/>
                <a:ea typeface="宋体" panose="02010600030101010101" pitchFamily="2" charset="-122"/>
                <a:cs typeface="Courier New" panose="02070309020205020404" pitchFamily="49" charset="0"/>
              </a:endParaRPr>
            </a:p>
          </p:txBody>
        </p:sp>
      </p:grpSp>
      <p:sp>
        <p:nvSpPr>
          <p:cNvPr id="7" name="标题1"/>
          <p:cNvSpPr>
            <a:spLocks noChangeArrowheads="1"/>
          </p:cNvSpPr>
          <p:nvPr>
            <p:custDataLst>
              <p:tags r:id="rId16"/>
            </p:custDataLst>
          </p:nvPr>
        </p:nvSpPr>
        <p:spPr>
          <a:xfrm>
            <a:off x="393700" y="659130"/>
            <a:ext cx="2954020" cy="692150"/>
          </a:xfrm>
          <a:prstGeom prst="roundRect">
            <a:avLst>
              <a:gd name="adj" fmla="val 11921"/>
            </a:avLst>
          </a:prstGeom>
          <a:solidFill>
            <a:srgbClr val="167BEB"/>
          </a:solidFill>
          <a:ln w="63500" cap="flat" cmpd="sng" algn="ctr">
            <a:solidFill>
              <a:schemeClr val="bg1"/>
            </a:solidFill>
            <a:prstDash val="solid"/>
          </a:ln>
          <a:effectLst>
            <a:outerShdw blurRad="127000" dist="38100" dir="5400000" algn="ctr" rotWithShape="0">
              <a:prstClr val="black">
                <a:alpha val="40000"/>
              </a:prstClr>
            </a:outerShdw>
          </a:effectLst>
        </p:spPr>
        <p:txBody>
          <a:bodyPr lIns="82816" tIns="41407" rIns="82816" bIns="41407"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20000"/>
              </a:lnSpc>
              <a:spcBef>
                <a:spcPct val="0"/>
              </a:spcBef>
              <a:spcAft>
                <a:spcPct val="0"/>
              </a:spcAft>
              <a:buClrTx/>
              <a:buSzTx/>
              <a:buFontTx/>
              <a:buNone/>
              <a:defRPr/>
            </a:pPr>
            <a:r>
              <a:rPr kumimoji="0" 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评</a:t>
            </a:r>
            <a:r>
              <a:rPr kumimoji="0" lang="en-US" alt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  </a:t>
            </a:r>
            <a:r>
              <a:rPr kumimoji="0" 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价</a:t>
            </a:r>
            <a:r>
              <a:rPr kumimoji="0" lang="en-US" alt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  </a:t>
            </a:r>
            <a:r>
              <a:rPr kumimoji="0" 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练</a:t>
            </a:r>
            <a:r>
              <a:rPr kumimoji="0" lang="en-US" alt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  </a:t>
            </a:r>
            <a:r>
              <a:rPr kumimoji="0" 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习</a:t>
            </a:r>
            <a:endParaRPr kumimoji="0" 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blinds(horizontal)">
                                      <p:cBhvr>
                                        <p:cTn id="12" dur="500"/>
                                        <p:tgtEl>
                                          <p:spTgt spid="1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blinds(horizontal)">
                                      <p:cBhvr>
                                        <p:cTn id="1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4"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8" name="矩形 17"/>
          <p:cNvSpPr/>
          <p:nvPr>
            <p:custDataLst>
              <p:tags r:id="rId3"/>
            </p:custDataLst>
          </p:nvPr>
        </p:nvSpPr>
        <p:spPr>
          <a:xfrm>
            <a:off x="263189" y="2027106"/>
            <a:ext cx="11641381" cy="2981516"/>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1218565"/>
            <a:endParaRPr lang="zh-CN" altLang="en-US" sz="2400">
              <a:solidFill>
                <a:prstClr val="white"/>
              </a:solidFill>
            </a:endParaRPr>
          </a:p>
        </p:txBody>
      </p:sp>
      <p:pic>
        <p:nvPicPr>
          <p:cNvPr id="76802" name="Picture 2"/>
          <p:cNvPicPr>
            <a:picLocks noChangeAspect="1" noChangeArrowheads="1"/>
          </p:cNvPicPr>
          <p:nvPr>
            <p:custDataLst>
              <p:tags r:id="rId5"/>
            </p:custDataLst>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076147" y="2250691"/>
            <a:ext cx="4674577" cy="2195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矩形 12"/>
          <p:cNvSpPr/>
          <p:nvPr>
            <p:custDataLst>
              <p:tags r:id="rId6"/>
            </p:custDataLst>
          </p:nvPr>
        </p:nvSpPr>
        <p:spPr>
          <a:xfrm>
            <a:off x="407368" y="2175674"/>
            <a:ext cx="11344802" cy="267765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2)</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请写出下列反应的化学方程式：</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tabLst>
                <a:tab pos="2070735"/>
              </a:tabLs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C</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tabLst>
                <a:tab pos="2070735"/>
              </a:tabLs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D</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E</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tabLst>
                <a:tab pos="2070735"/>
              </a:tabLs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F</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E</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15" name="矩形 14"/>
          <p:cNvSpPr/>
          <p:nvPr>
            <p:custDataLst>
              <p:tags r:id="rId7"/>
            </p:custDataLst>
          </p:nvPr>
        </p:nvSpPr>
        <p:spPr>
          <a:xfrm>
            <a:off x="1660079" y="2680048"/>
            <a:ext cx="4761560" cy="664477"/>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en-US" altLang="zh-CN" sz="2800" kern="100" err="1">
                <a:solidFill>
                  <a:srgbClr val="C00000"/>
                </a:solidFill>
                <a:latin typeface="Times New Roman" panose="02020603050405020304" pitchFamily="18" charset="0"/>
                <a:ea typeface="方正中等线简体" panose="03000509000000000000" pitchFamily="65" charset="-122"/>
                <a:cs typeface="Courier New" panose="02070309020205020404" pitchFamily="49" charset="0"/>
              </a:rPr>
              <a:t>2Na</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a:solidFill>
                  <a:srgbClr val="C00000"/>
                </a:solidFill>
                <a:latin typeface="Times New Roman" panose="02020603050405020304" pitchFamily="18" charset="0"/>
                <a:ea typeface="方正中等线简体" panose="03000509000000000000" pitchFamily="65" charset="-122"/>
                <a:cs typeface="Courier New" panose="02070309020205020404" pitchFamily="49" charset="0"/>
              </a:rPr>
              <a:t>2H</a:t>
            </a:r>
            <a:r>
              <a:rPr lang="en-US" altLang="zh-CN" sz="2800" kern="100" baseline="-25000">
                <a:solidFill>
                  <a:srgbClr val="C00000"/>
                </a:solidFill>
                <a:latin typeface="Times New Roman" panose="02020603050405020304" pitchFamily="18" charset="0"/>
                <a:ea typeface="方正中等线简体" panose="03000509000000000000" pitchFamily="65" charset="-122"/>
                <a:cs typeface="Courier New" panose="02070309020205020404" pitchFamily="49" charset="0"/>
              </a:rPr>
              <a:t>2</a:t>
            </a:r>
            <a:r>
              <a:rPr lang="en-US" altLang="zh-CN" sz="2800" kern="100">
                <a:solidFill>
                  <a:srgbClr val="C00000"/>
                </a:solidFill>
                <a:latin typeface="Times New Roman" panose="02020603050405020304" pitchFamily="18" charset="0"/>
                <a:ea typeface="方正中等线简体" panose="03000509000000000000" pitchFamily="65" charset="-122"/>
                <a:cs typeface="Courier New" panose="02070309020205020404" pitchFamily="49" charset="0"/>
              </a:rPr>
              <a:t>O</a:t>
            </a:r>
            <a:r>
              <a:rPr lang="en-US" altLang="zh-CN" sz="2800" kern="100" spc="-80">
                <a:solidFill>
                  <a:srgbClr val="C00000"/>
                </a:solidFill>
                <a:latin typeface="Times New Roman" panose="02020603050405020304" pitchFamily="18" charset="0"/>
                <a:ea typeface="方正中等线简体" panose="03000509000000000000" pitchFamily="65" charset="-122"/>
                <a:cs typeface="Courier New" panose="02070309020205020404" pitchFamily="49" charset="0"/>
              </a:rPr>
              <a:t>==</a:t>
            </a:r>
            <a:r>
              <a:rPr lang="en-US" altLang="zh-CN" sz="2800" kern="100">
                <a:solidFill>
                  <a:srgbClr val="C00000"/>
                </a:solidFill>
                <a:latin typeface="Times New Roman" panose="02020603050405020304" pitchFamily="18" charset="0"/>
                <a:ea typeface="方正中等线简体" panose="03000509000000000000" pitchFamily="65" charset="-122"/>
                <a:cs typeface="Courier New" panose="02070309020205020404" pitchFamily="49" charset="0"/>
              </a:rPr>
              <a:t>=2NaOH</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err="1">
                <a:solidFill>
                  <a:srgbClr val="C00000"/>
                </a:solidFill>
                <a:latin typeface="Times New Roman" panose="02020603050405020304" pitchFamily="18" charset="0"/>
                <a:ea typeface="方正中等线简体" panose="03000509000000000000" pitchFamily="65" charset="-122"/>
                <a:cs typeface="Courier New" panose="02070309020205020404" pitchFamily="49" charset="0"/>
              </a:rPr>
              <a:t>H</a:t>
            </a:r>
            <a:r>
              <a:rPr lang="en-US" altLang="zh-CN" sz="2800" kern="100" baseline="-25000" err="1">
                <a:solidFill>
                  <a:srgbClr val="C00000"/>
                </a:solidFill>
                <a:latin typeface="Times New Roman" panose="02020603050405020304" pitchFamily="18" charset="0"/>
                <a:ea typeface="方正中等线简体" panose="03000509000000000000" pitchFamily="65" charset="-122"/>
                <a:cs typeface="Courier New" panose="02070309020205020404" pitchFamily="49" charset="0"/>
              </a:rPr>
              <a:t>2</a:t>
            </a:r>
            <a:r>
              <a:rPr lang="en-US" altLang="zh-CN" sz="2800" kern="100">
                <a:solidFill>
                  <a:srgbClr val="C00000"/>
                </a:solidFill>
                <a:latin typeface="宋体" panose="02010600030101010101" pitchFamily="2" charset="-122"/>
                <a:ea typeface="方正中等线简体" panose="03000509000000000000" pitchFamily="65" charset="-122"/>
                <a:cs typeface="Times New Roman" panose="02020603050405020304" pitchFamily="18" charset="0"/>
              </a:rPr>
              <a:t>↑</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16" name="矩形 15"/>
          <p:cNvSpPr/>
          <p:nvPr>
            <p:custDataLst>
              <p:tags r:id="rId8"/>
            </p:custDataLst>
          </p:nvPr>
        </p:nvSpPr>
        <p:spPr>
          <a:xfrm>
            <a:off x="1660079" y="3307443"/>
            <a:ext cx="5101397" cy="664477"/>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070735"/>
              </a:tabLst>
            </a:pPr>
            <a:r>
              <a:rPr lang="en-US" altLang="zh-CN" sz="2800" kern="100" err="1">
                <a:solidFill>
                  <a:srgbClr val="C00000"/>
                </a:solidFill>
                <a:latin typeface="Times New Roman" panose="02020603050405020304" pitchFamily="18" charset="0"/>
                <a:ea typeface="方正中等线简体" panose="03000509000000000000" pitchFamily="65" charset="-122"/>
              </a:rPr>
              <a:t>2Na</a:t>
            </a:r>
            <a:r>
              <a:rPr lang="en-US" altLang="zh-CN" sz="2800" kern="100" baseline="-25000" err="1">
                <a:solidFill>
                  <a:srgbClr val="C00000"/>
                </a:solidFill>
                <a:latin typeface="Times New Roman" panose="02020603050405020304" pitchFamily="18" charset="0"/>
                <a:ea typeface="方正中等线简体" panose="03000509000000000000" pitchFamily="65" charset="-122"/>
              </a:rPr>
              <a:t>2</a:t>
            </a:r>
            <a:r>
              <a:rPr lang="en-US" altLang="zh-CN" sz="2800" kern="100" err="1">
                <a:solidFill>
                  <a:srgbClr val="C00000"/>
                </a:solidFill>
                <a:latin typeface="Times New Roman" panose="02020603050405020304" pitchFamily="18" charset="0"/>
                <a:ea typeface="方正中等线简体" panose="03000509000000000000" pitchFamily="65" charset="-122"/>
              </a:rPr>
              <a:t>O</a:t>
            </a:r>
            <a:r>
              <a:rPr lang="en-US" altLang="zh-CN" sz="2800" kern="100" baseline="-25000" err="1">
                <a:solidFill>
                  <a:srgbClr val="C00000"/>
                </a:solidFill>
                <a:latin typeface="Times New Roman" panose="02020603050405020304" pitchFamily="18" charset="0"/>
                <a:ea typeface="方正中等线简体" panose="03000509000000000000" pitchFamily="65" charset="-122"/>
              </a:rPr>
              <a:t>2</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a:solidFill>
                  <a:srgbClr val="C00000"/>
                </a:solidFill>
                <a:latin typeface="Times New Roman" panose="02020603050405020304" pitchFamily="18" charset="0"/>
                <a:ea typeface="方正中等线简体" panose="03000509000000000000" pitchFamily="65" charset="-122"/>
              </a:rPr>
              <a:t>2CO</a:t>
            </a:r>
            <a:r>
              <a:rPr lang="en-US" altLang="zh-CN" sz="2800" kern="100" baseline="-25000">
                <a:solidFill>
                  <a:srgbClr val="C00000"/>
                </a:solidFill>
                <a:latin typeface="Times New Roman" panose="02020603050405020304" pitchFamily="18" charset="0"/>
                <a:ea typeface="方正中等线简体" panose="03000509000000000000" pitchFamily="65" charset="-122"/>
              </a:rPr>
              <a:t>2</a:t>
            </a:r>
            <a:r>
              <a:rPr lang="en-US" altLang="zh-CN" sz="2800" kern="100" spc="-80">
                <a:solidFill>
                  <a:srgbClr val="C00000"/>
                </a:solidFill>
                <a:latin typeface="Times New Roman" panose="02020603050405020304" pitchFamily="18" charset="0"/>
                <a:ea typeface="方正中等线简体" panose="03000509000000000000" pitchFamily="65" charset="-122"/>
              </a:rPr>
              <a:t>==</a:t>
            </a:r>
            <a:r>
              <a:rPr lang="en-US" altLang="zh-CN" sz="2800" kern="100">
                <a:solidFill>
                  <a:srgbClr val="C00000"/>
                </a:solidFill>
                <a:latin typeface="Times New Roman" panose="02020603050405020304" pitchFamily="18" charset="0"/>
                <a:ea typeface="方正中等线简体" panose="03000509000000000000" pitchFamily="65" charset="-122"/>
              </a:rPr>
              <a:t>=2Na</a:t>
            </a:r>
            <a:r>
              <a:rPr lang="en-US" altLang="zh-CN" sz="2800" kern="100" baseline="-25000" err="1">
                <a:solidFill>
                  <a:srgbClr val="C00000"/>
                </a:solidFill>
                <a:latin typeface="Times New Roman" panose="02020603050405020304" pitchFamily="18" charset="0"/>
                <a:ea typeface="方正中等线简体" panose="03000509000000000000" pitchFamily="65" charset="-122"/>
              </a:rPr>
              <a:t>2</a:t>
            </a:r>
            <a:r>
              <a:rPr lang="en-US" altLang="zh-CN" sz="2800" kern="100" err="1">
                <a:solidFill>
                  <a:srgbClr val="C00000"/>
                </a:solidFill>
                <a:latin typeface="Times New Roman" panose="02020603050405020304" pitchFamily="18" charset="0"/>
                <a:ea typeface="方正中等线简体" panose="03000509000000000000" pitchFamily="65" charset="-122"/>
              </a:rPr>
              <a:t>CO</a:t>
            </a:r>
            <a:r>
              <a:rPr lang="en-US" altLang="zh-CN" sz="2800" kern="100" baseline="-25000" err="1">
                <a:solidFill>
                  <a:srgbClr val="C00000"/>
                </a:solidFill>
                <a:latin typeface="Times New Roman" panose="02020603050405020304" pitchFamily="18" charset="0"/>
                <a:ea typeface="方正中等线简体" panose="03000509000000000000" pitchFamily="65" charset="-122"/>
              </a:rPr>
              <a:t>3</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err="1">
                <a:solidFill>
                  <a:srgbClr val="C00000"/>
                </a:solidFill>
                <a:latin typeface="Times New Roman" panose="02020603050405020304" pitchFamily="18" charset="0"/>
                <a:ea typeface="方正中等线简体" panose="03000509000000000000" pitchFamily="65" charset="-122"/>
              </a:rPr>
              <a:t>O</a:t>
            </a:r>
            <a:r>
              <a:rPr lang="en-US" altLang="zh-CN" sz="2800" kern="100" baseline="-25000" err="1">
                <a:solidFill>
                  <a:srgbClr val="C00000"/>
                </a:solidFill>
                <a:latin typeface="Times New Roman" panose="02020603050405020304" pitchFamily="18" charset="0"/>
                <a:ea typeface="方正中等线简体" panose="03000509000000000000" pitchFamily="65" charset="-122"/>
              </a:rPr>
              <a:t>2</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graphicFrame>
        <p:nvGraphicFramePr>
          <p:cNvPr id="4" name="对象 3"/>
          <p:cNvGraphicFramePr>
            <a:graphicFrameLocks noChangeAspect="1"/>
          </p:cNvGraphicFramePr>
          <p:nvPr>
            <p:custDataLst>
              <p:tags r:id="rId9"/>
            </p:custDataLst>
          </p:nvPr>
        </p:nvGraphicFramePr>
        <p:xfrm>
          <a:off x="1688654" y="3936879"/>
          <a:ext cx="7253287" cy="793750"/>
        </p:xfrm>
        <a:graphic>
          <a:graphicData uri="http://schemas.openxmlformats.org/presentationml/2006/ole">
            <mc:AlternateContent>
              <mc:Choice xmlns:v="urn:schemas-microsoft-com:vml" Requires="v">
                <p:oleObj spid="_x0000_s1043" name="文档" r:id="rId10" imgW="7254240" imgH="795655" progId="Word.Document.12">
                  <p:embed/>
                </p:oleObj>
              </mc:Choice>
              <mc:Fallback>
                <p:oleObj name="文档" r:id="rId10" imgW="7254240" imgH="795655" progId="Word.Document.12">
                  <p:embed/>
                  <p:pic>
                    <p:nvPicPr>
                      <p:cNvPr id="0" name="OLE substitute image"/>
                      <p:cNvPicPr/>
                      <p:nvPr/>
                    </p:nvPicPr>
                    <p:blipFill>
                      <a:blip r:embed="rId11"/>
                      <a:stretch>
                        <a:fillRect/>
                      </a:stretch>
                    </p:blipFill>
                    <p:spPr>
                      <a:xfrm>
                        <a:off x="1688654" y="3936879"/>
                        <a:ext cx="7253287" cy="793750"/>
                      </a:xfrm>
                      <a:prstGeom prst="rect">
                        <a:avLst/>
                      </a:prstGeom>
                    </p:spPr>
                  </p:pic>
                </p:oleObj>
              </mc:Fallback>
            </mc:AlternateContent>
          </a:graphicData>
        </a:graphic>
      </p:graphicFrame>
      <p:pic>
        <p:nvPicPr>
          <p:cNvPr id="2" name="图片 1"/>
          <p:cNvPicPr>
            <a:picLocks noChangeAspect="1"/>
          </p:cNvPicPr>
          <p:nvPr>
            <p:custDataLst>
              <p:tags r:id="rId14"/>
            </p:custDataLst>
          </p:nvPr>
        </p:nvPicPr>
        <p:blipFill>
          <a:blip r:embed="rId12">
            <a:extLst>
              <a:ext uri="{BEBA8EAE-BF5A-486C-A8C5-ECC9F3942E4B}">
                <a14:imgProps xmlns:a14="http://schemas.microsoft.com/office/drawing/2010/main">
                  <a14:imgLayer r:embed="rId13">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8896278" y="3266460"/>
            <a:ext cx="1799848" cy="577597"/>
          </a:xfrm>
          <a:prstGeom prst="rect">
            <a:avLst/>
          </a:prstGeom>
        </p:spPr>
      </p:pic>
      <p:sp>
        <p:nvSpPr>
          <p:cNvPr id="7" name="标题1"/>
          <p:cNvSpPr>
            <a:spLocks noChangeArrowheads="1"/>
          </p:cNvSpPr>
          <p:nvPr>
            <p:custDataLst>
              <p:tags r:id="rId15"/>
            </p:custDataLst>
          </p:nvPr>
        </p:nvSpPr>
        <p:spPr>
          <a:xfrm>
            <a:off x="393700" y="659130"/>
            <a:ext cx="2954020" cy="692150"/>
          </a:xfrm>
          <a:prstGeom prst="roundRect">
            <a:avLst>
              <a:gd name="adj" fmla="val 11921"/>
            </a:avLst>
          </a:prstGeom>
          <a:solidFill>
            <a:srgbClr val="167BEB"/>
          </a:solidFill>
          <a:ln w="63500" cap="flat" cmpd="sng" algn="ctr">
            <a:solidFill>
              <a:schemeClr val="bg1"/>
            </a:solidFill>
            <a:prstDash val="solid"/>
          </a:ln>
          <a:effectLst>
            <a:outerShdw blurRad="127000" dist="38100" dir="5400000" algn="ctr" rotWithShape="0">
              <a:prstClr val="black">
                <a:alpha val="40000"/>
              </a:prstClr>
            </a:outerShdw>
          </a:effectLst>
        </p:spPr>
        <p:txBody>
          <a:bodyPr lIns="82816" tIns="41407" rIns="82816" bIns="41407"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20000"/>
              </a:lnSpc>
              <a:spcBef>
                <a:spcPct val="0"/>
              </a:spcBef>
              <a:spcAft>
                <a:spcPct val="0"/>
              </a:spcAft>
              <a:buClrTx/>
              <a:buSzTx/>
              <a:buFontTx/>
              <a:buNone/>
              <a:defRPr/>
            </a:pPr>
            <a:r>
              <a:rPr kumimoji="0" 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评</a:t>
            </a:r>
            <a:r>
              <a:rPr kumimoji="0" lang="en-US" alt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  </a:t>
            </a:r>
            <a:r>
              <a:rPr kumimoji="0" 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价</a:t>
            </a:r>
            <a:r>
              <a:rPr kumimoji="0" lang="en-US" alt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  </a:t>
            </a:r>
            <a:r>
              <a:rPr kumimoji="0" 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练</a:t>
            </a:r>
            <a:r>
              <a:rPr kumimoji="0" lang="en-US" alt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  </a:t>
            </a:r>
            <a:r>
              <a:rPr kumimoji="0" 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习</a:t>
            </a:r>
            <a:endParaRPr kumimoji="0" lang="zh-CN" sz="2800" b="1"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linds(horizontal)">
                                      <p:cBhvr>
                                        <p:cTn id="7" dur="500"/>
                                        <p:tgtEl>
                                          <p:spTgt spid="1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blinds(horizontal)">
                                      <p:cBhvr>
                                        <p:cTn id="12" dur="500"/>
                                        <p:tgtEl>
                                          <p:spTgt spid="1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linds(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https://d.book118.com/447165006136006042</a:t>
            </a:r>
          </a:p>
        </p:txBody>
      </p:sp>
    </p:spTree>
  </p:cSld>
  <p:clrMapOvr>
    <a:masterClrMapping/>
  </p:clrMapOvr>
  <p:transition/>
  <p:timing/>
</p:sld>
</file>

<file path=ppt/tags/tag1.xml><?xml version="1.0" encoding="utf-8"?>
<p:tagLst xmlns:p="http://schemas.openxmlformats.org/presentationml/2006/main">
  <p:tag name="AS_UNIQUEID" val="1757"/>
</p:tagLst>
</file>

<file path=ppt/tags/tag2.xml><?xml version="1.0" encoding="utf-8"?>
<p:tagLst xmlns:p="http://schemas.openxmlformats.org/presentationml/2006/main">
  <p:tag name="AS_UNIQUEID" val="1758"/>
</p:tagLst>
</file>

<file path=ppt/tags/tag3.xml><?xml version="1.0" encoding="utf-8"?>
<p:tagLst xmlns:p="http://schemas.openxmlformats.org/presentationml/2006/main">
  <p:tag name="AS_UNIQUEID" val="1759"/>
</p:tagLst>
</file>

<file path=ppt/tags/tag4.xml><?xml version="1.0" encoding="utf-8"?>
<p:tagLst xmlns:p="http://schemas.openxmlformats.org/presentationml/2006/main">
  <p:tag name="AS_UNIQUEID" val="1760"/>
</p:tagLst>
</file>

<file path=ppt/tags/tag5.xml><?xml version="1.0" encoding="utf-8"?>
<p:tagLst xmlns:p="http://schemas.openxmlformats.org/presentationml/2006/main">
  <p:tag name="AS_UNIQUEID" val="1761"/>
</p:tagLst>
</file>

<file path=ppt/tags/tag6.xml><?xml version="1.0" encoding="utf-8"?>
<p:tagLst xmlns:p="http://schemas.openxmlformats.org/presentationml/2006/main">
  <p:tag name="AS_UNIQUEID" val="1762"/>
</p:tagLst>
</file>

<file path=ppt/tags/tag7.xml><?xml version="1.0" encoding="utf-8"?>
<p:tagLst xmlns:p="http://schemas.openxmlformats.org/presentationml/2006/main">
  <p:tag name="AS_UNIQUEID" val="1763"/>
</p:tagLst>
</file>

<file path=ppt/tags/tag8.xml><?xml version="1.0" encoding="utf-8"?>
<p:tagLst xmlns:p="http://schemas.openxmlformats.org/presentationml/2006/main">
  <p:tag name="AS_UNIQUEID" val="1764"/>
</p:tagLst>
</file>

<file path=ppt/tags/tag9.xml><?xml version="1.0" encoding="utf-8"?>
<p:tagLst xmlns:p="http://schemas.openxmlformats.org/presentationml/2006/main">
  <p:tag name="AS_UNIQUEID" val="1765"/>
</p:tagLst>
</file>

<file path=ppt/tags/tag10.xml><?xml version="1.0" encoding="utf-8"?>
<p:tagLst xmlns:p="http://schemas.openxmlformats.org/presentationml/2006/main">
  <p:tag name="AS_UNIQUEID" val="1766"/>
</p:tagLst>
</file>

<file path=ppt/tags/tag11.xml><?xml version="1.0" encoding="utf-8"?>
<p:tagLst xmlns:p="http://schemas.openxmlformats.org/presentationml/2006/main">
  <p:tag name="AS_UNIQUEID" val="1767"/>
</p:tagLst>
</file>

<file path=ppt/tags/tag12.xml><?xml version="1.0" encoding="utf-8"?>
<p:tagLst xmlns:p="http://schemas.openxmlformats.org/presentationml/2006/main">
  <p:tag name="AS_UNIQUEID" val="1768"/>
</p:tagLst>
</file>

<file path=ppt/tags/tag13.xml><?xml version="1.0" encoding="utf-8"?>
<p:tagLst xmlns:p="http://schemas.openxmlformats.org/presentationml/2006/main">
  <p:tag name="AS_UNIQUEID" val="1769"/>
</p:tagLst>
</file>

<file path=ppt/tags/tag14.xml><?xml version="1.0" encoding="utf-8"?>
<p:tagLst xmlns:p="http://schemas.openxmlformats.org/presentationml/2006/main">
  <p:tag name="AS_UNIQUEID" val="1770"/>
</p:tagLst>
</file>

<file path=ppt/tags/tag15.xml><?xml version="1.0" encoding="utf-8"?>
<p:tagLst xmlns:p="http://schemas.openxmlformats.org/presentationml/2006/main">
  <p:tag name="AS_UNIQUEID" val="1771"/>
</p:tagLst>
</file>

<file path=ppt/tags/tag16.xml><?xml version="1.0" encoding="utf-8"?>
<p:tagLst xmlns:p="http://schemas.openxmlformats.org/presentationml/2006/main">
  <p:tag name="AS_UNIQUEID" val="1772"/>
</p:tagLst>
</file>

<file path=ppt/tags/tag17.xml><?xml version="1.0" encoding="utf-8"?>
<p:tagLst xmlns:p="http://schemas.openxmlformats.org/presentationml/2006/main">
  <p:tag name="AS_UNIQUEID" val="1773"/>
</p:tagLst>
</file>

<file path=ppt/tags/tag18.xml><?xml version="1.0" encoding="utf-8"?>
<p:tagLst xmlns:p="http://schemas.openxmlformats.org/presentationml/2006/main">
  <p:tag name="AS_UNIQUEID" val="1774"/>
</p:tagLst>
</file>

<file path=ppt/tags/tag19.xml><?xml version="1.0" encoding="utf-8"?>
<p:tagLst xmlns:p="http://schemas.openxmlformats.org/presentationml/2006/main">
  <p:tag name="AS_UNIQUEID" val="1775"/>
</p:tagLst>
</file>

<file path=ppt/tags/tag20.xml><?xml version="1.0" encoding="utf-8"?>
<p:tagLst xmlns:p="http://schemas.openxmlformats.org/presentationml/2006/main">
  <p:tag name="AS_UNIQUEID" val="1776"/>
</p:tagLst>
</file>

<file path=ppt/tags/tag21.xml><?xml version="1.0" encoding="utf-8"?>
<p:tagLst xmlns:p="http://schemas.openxmlformats.org/presentationml/2006/main">
  <p:tag name="AS_UNIQUEID" val="1777"/>
</p:tagLst>
</file>

<file path=ppt/tags/tag22.xml><?xml version="1.0" encoding="utf-8"?>
<p:tagLst xmlns:p="http://schemas.openxmlformats.org/presentationml/2006/main">
  <p:tag name="AS_UNIQUEID" val="1778"/>
</p:tagLst>
</file>

<file path=ppt/tags/tag23.xml><?xml version="1.0" encoding="utf-8"?>
<p:tagLst xmlns:p="http://schemas.openxmlformats.org/presentationml/2006/main">
  <p:tag name="AS_UNIQUEID" val="1779"/>
</p:tagLst>
</file>

<file path=ppt/tags/tag24.xml><?xml version="1.0" encoding="utf-8"?>
<p:tagLst xmlns:p="http://schemas.openxmlformats.org/presentationml/2006/main">
  <p:tag name="AS_UNIQUEID" val="1780"/>
</p:tagLst>
</file>

<file path=ppt/tags/tag25.xml><?xml version="1.0" encoding="utf-8"?>
<p:tagLst xmlns:p="http://schemas.openxmlformats.org/presentationml/2006/main">
  <p:tag name="AS_UNIQUEID" val="1781"/>
</p:tagLst>
</file>

<file path=ppt/tags/tag26.xml><?xml version="1.0" encoding="utf-8"?>
<p:tagLst xmlns:p="http://schemas.openxmlformats.org/presentationml/2006/main">
  <p:tag name="AS_UNIQUEID" val="1782"/>
</p:tagLst>
</file>

<file path=ppt/tags/tag27.xml><?xml version="1.0" encoding="utf-8"?>
<p:tagLst xmlns:p="http://schemas.openxmlformats.org/presentationml/2006/main">
  <p:tag name="AS_UNIQUEID" val="1783"/>
</p:tagLst>
</file>

<file path=ppt/tags/tag28.xml><?xml version="1.0" encoding="utf-8"?>
<p:tagLst xmlns:p="http://schemas.openxmlformats.org/presentationml/2006/main">
  <p:tag name="AS_UNIQUEID" val="1784"/>
</p:tagLst>
</file>

<file path=ppt/tags/tag29.xml><?xml version="1.0" encoding="utf-8"?>
<p:tagLst xmlns:p="http://schemas.openxmlformats.org/presentationml/2006/main">
  <p:tag name="AS_UNIQUEID" val="1785"/>
</p:tagLst>
</file>

<file path=ppt/tags/tag30.xml><?xml version="1.0" encoding="utf-8"?>
<p:tagLst xmlns:p="http://schemas.openxmlformats.org/presentationml/2006/main">
  <p:tag name="AS_UNIQUEID" val="1786"/>
</p:tagLst>
</file>

<file path=ppt/tags/tag31.xml><?xml version="1.0" encoding="utf-8"?>
<p:tagLst xmlns:p="http://schemas.openxmlformats.org/presentationml/2006/main">
  <p:tag name="AS_UNIQUEID" val="1787"/>
</p:tagLst>
</file>

<file path=ppt/tags/tag32.xml><?xml version="1.0" encoding="utf-8"?>
<p:tagLst xmlns:p="http://schemas.openxmlformats.org/presentationml/2006/main">
  <p:tag name="AS_UNIQUEID" val="1788"/>
</p:tagLst>
</file>

<file path=ppt/tags/tag33.xml><?xml version="1.0" encoding="utf-8"?>
<p:tagLst xmlns:p="http://schemas.openxmlformats.org/presentationml/2006/main">
  <p:tag name="AS_UNIQUEID" val="1789"/>
</p:tagLst>
</file>

<file path=ppt/tags/tag34.xml><?xml version="1.0" encoding="utf-8"?>
<p:tagLst xmlns:p="http://schemas.openxmlformats.org/presentationml/2006/main">
  <p:tag name="AS_UNIQUEID" val="1790"/>
</p:tagLst>
</file>

<file path=ppt/tags/tag35.xml><?xml version="1.0" encoding="utf-8"?>
<p:tagLst xmlns:p="http://schemas.openxmlformats.org/presentationml/2006/main">
  <p:tag name="AS_UNIQUEID" val="1791"/>
</p:tagLst>
</file>

<file path=ppt/tags/tag36.xml><?xml version="1.0" encoding="utf-8"?>
<p:tagLst xmlns:p="http://schemas.openxmlformats.org/presentationml/2006/main">
  <p:tag name="AS_UNIQUEID" val="1792"/>
</p:tagLst>
</file>

<file path=ppt/tags/tag37.xml><?xml version="1.0" encoding="utf-8"?>
<p:tagLst xmlns:p="http://schemas.openxmlformats.org/presentationml/2006/main">
  <p:tag name="AS_UNIQUEID" val="1793"/>
</p:tagLst>
</file>

<file path=ppt/tags/tag38.xml><?xml version="1.0" encoding="utf-8"?>
<p:tagLst xmlns:p="http://schemas.openxmlformats.org/presentationml/2006/main">
  <p:tag name="AS_UNIQUEID" val="1794"/>
</p:tagLst>
</file>

<file path=ppt/tags/tag39.xml><?xml version="1.0" encoding="utf-8"?>
<p:tagLst xmlns:p="http://schemas.openxmlformats.org/presentationml/2006/main">
  <p:tag name="AS_UNIQUEID" val="1795"/>
</p:tagLst>
</file>

<file path=ppt/tags/tag40.xml><?xml version="1.0" encoding="utf-8"?>
<p:tagLst xmlns:p="http://schemas.openxmlformats.org/presentationml/2006/main">
  <p:tag name="AS_UNIQUEID" val="1796"/>
</p:tagLst>
</file>

<file path=ppt/tags/tag41.xml><?xml version="1.0" encoding="utf-8"?>
<p:tagLst xmlns:p="http://schemas.openxmlformats.org/presentationml/2006/main">
  <p:tag name="AS_UNIQUEID" val="1797"/>
</p:tagLst>
</file>

<file path=ppt/tags/tag42.xml><?xml version="1.0" encoding="utf-8"?>
<p:tagLst xmlns:p="http://schemas.openxmlformats.org/presentationml/2006/main">
  <p:tag name="AS_UNIQUEID" val="1798"/>
</p:tagLst>
</file>

<file path=ppt/tags/tag43.xml><?xml version="1.0" encoding="utf-8"?>
<p:tagLst xmlns:p="http://schemas.openxmlformats.org/presentationml/2006/main">
  <p:tag name="AS_UNIQUEID" val="1799"/>
</p:tagLst>
</file>

<file path=ppt/tags/tag44.xml><?xml version="1.0" encoding="utf-8"?>
<p:tagLst xmlns:p="http://schemas.openxmlformats.org/presentationml/2006/main">
  <p:tag name="AS_UNIQUEID" val="1800"/>
</p:tagLst>
</file>

<file path=ppt/tags/tag45.xml><?xml version="1.0" encoding="utf-8"?>
<p:tagLst xmlns:p="http://schemas.openxmlformats.org/presentationml/2006/main">
  <p:tag name="AS_UNIQUEID" val="1801"/>
</p:tagLst>
</file>

<file path=ppt/tags/tag46.xml><?xml version="1.0" encoding="utf-8"?>
<p:tagLst xmlns:p="http://schemas.openxmlformats.org/presentationml/2006/main">
  <p:tag name="AS_UNIQUEID" val="1802"/>
</p:tagLst>
</file>

<file path=ppt/tags/tag47.xml><?xml version="1.0" encoding="utf-8"?>
<p:tagLst xmlns:p="http://schemas.openxmlformats.org/presentationml/2006/main">
  <p:tag name="AS_UNIQUEID" val="1803"/>
</p:tagLst>
</file>

<file path=ppt/tags/tag48.xml><?xml version="1.0" encoding="utf-8"?>
<p:tagLst xmlns:p="http://schemas.openxmlformats.org/presentationml/2006/main">
  <p:tag name="AS_UNIQUEID" val="1804"/>
</p:tagLst>
</file>

<file path=ppt/tags/tag49.xml><?xml version="1.0" encoding="utf-8"?>
<p:tagLst xmlns:p="http://schemas.openxmlformats.org/presentationml/2006/main">
  <p:tag name="AS_UNIQUEID" val="1805"/>
</p:tagLst>
</file>

<file path=ppt/tags/tag50.xml><?xml version="1.0" encoding="utf-8"?>
<p:tagLst xmlns:p="http://schemas.openxmlformats.org/presentationml/2006/main">
  <p:tag name="AS_UNIQUEID" val="1806"/>
</p:tagLst>
</file>

<file path=ppt/tags/tag51.xml><?xml version="1.0" encoding="utf-8"?>
<p:tagLst xmlns:p="http://schemas.openxmlformats.org/presentationml/2006/main">
  <p:tag name="AS_UNIQUEID" val="1807"/>
</p:tagLst>
</file>

<file path=ppt/tags/tag52.xml><?xml version="1.0" encoding="utf-8"?>
<p:tagLst xmlns:p="http://schemas.openxmlformats.org/presentationml/2006/main">
  <p:tag name="AS_UNIQUEID" val="1808"/>
</p:tagLst>
</file>

<file path=ppt/tags/tag53.xml><?xml version="1.0" encoding="utf-8"?>
<p:tagLst xmlns:p="http://schemas.openxmlformats.org/presentationml/2006/main">
  <p:tag name="AS_UNIQUEID" val="1809"/>
</p:tagLst>
</file>

<file path=ppt/tags/tag54.xml><?xml version="1.0" encoding="utf-8"?>
<p:tagLst xmlns:p="http://schemas.openxmlformats.org/presentationml/2006/main">
  <p:tag name="AS_UNIQUEID" val="1810"/>
</p:tagLst>
</file>

<file path=ppt/tags/tag55.xml><?xml version="1.0" encoding="utf-8"?>
<p:tagLst xmlns:p="http://schemas.openxmlformats.org/presentationml/2006/main">
  <p:tag name="AS_UNIQUEID" val="1811"/>
</p:tagLst>
</file>

<file path=ppt/tags/tag56.xml><?xml version="1.0" encoding="utf-8"?>
<p:tagLst xmlns:p="http://schemas.openxmlformats.org/presentationml/2006/main">
  <p:tag name="AS_UNIQUEID" val="1812"/>
</p:tagLst>
</file>

<file path=ppt/tags/tag57.xml><?xml version="1.0" encoding="utf-8"?>
<p:tagLst xmlns:p="http://schemas.openxmlformats.org/presentationml/2006/main">
  <p:tag name="AS_UNIQUEID" val="1813"/>
</p:tagLst>
</file>

<file path=ppt/tags/tag58.xml><?xml version="1.0" encoding="utf-8"?>
<p:tagLst xmlns:p="http://schemas.openxmlformats.org/presentationml/2006/main">
  <p:tag name="AS_UNIQUEID" val="1814"/>
</p:tagLst>
</file>

<file path=ppt/tags/tag59.xml><?xml version="1.0" encoding="utf-8"?>
<p:tagLst xmlns:p="http://schemas.openxmlformats.org/presentationml/2006/main">
  <p:tag name="AS_UNIQUEID" val="1815"/>
</p:tagLst>
</file>

<file path=ppt/tags/tag60.xml><?xml version="1.0" encoding="utf-8"?>
<p:tagLst xmlns:p="http://schemas.openxmlformats.org/presentationml/2006/main">
  <p:tag name="AS_UNIQUEID" val="1816"/>
</p:tagLst>
</file>

<file path=ppt/tags/tag61.xml><?xml version="1.0" encoding="utf-8"?>
<p:tagLst xmlns:p="http://schemas.openxmlformats.org/presentationml/2006/main">
  <p:tag name="AS_UNIQUEID" val="1817"/>
</p:tagLst>
</file>

<file path=ppt/tags/tag62.xml><?xml version="1.0" encoding="utf-8"?>
<p:tagLst xmlns:p="http://schemas.openxmlformats.org/presentationml/2006/main">
  <p:tag name="AS_UNIQUEID" val="1818"/>
</p:tagLst>
</file>

<file path=ppt/tags/tag63.xml><?xml version="1.0" encoding="utf-8"?>
<p:tagLst xmlns:p="http://schemas.openxmlformats.org/presentationml/2006/main">
  <p:tag name="AS_UNIQUEID" val="1819"/>
</p:tagLst>
</file>

<file path=ppt/tags/tag64.xml><?xml version="1.0" encoding="utf-8"?>
<p:tagLst xmlns:p="http://schemas.openxmlformats.org/presentationml/2006/main">
  <p:tag name="AS_UNIQUEID" val="1820"/>
</p:tagLst>
</file>

<file path=ppt/tags/tag65.xml><?xml version="1.0" encoding="utf-8"?>
<p:tagLst xmlns:p="http://schemas.openxmlformats.org/presentationml/2006/main">
  <p:tag name="AS_UNIQUEID" val="1821"/>
</p:tagLst>
</file>

<file path=ppt/tags/tag66.xml><?xml version="1.0" encoding="utf-8"?>
<p:tagLst xmlns:p="http://schemas.openxmlformats.org/presentationml/2006/main">
  <p:tag name="AS_UNIQUEID" val="1822"/>
</p:tagLst>
</file>

<file path=ppt/tags/tag67.xml><?xml version="1.0" encoding="utf-8"?>
<p:tagLst xmlns:p="http://schemas.openxmlformats.org/presentationml/2006/main">
  <p:tag name="AS_UNIQUEID" val="1823"/>
</p:tagLst>
</file>

<file path=ppt/tags/tag68.xml><?xml version="1.0" encoding="utf-8"?>
<p:tagLst xmlns:p="http://schemas.openxmlformats.org/presentationml/2006/main">
  <p:tag name="AS_UNIQUEID" val="1824"/>
</p:tagLst>
</file>

<file path=ppt/tags/tag69.xml><?xml version="1.0" encoding="utf-8"?>
<p:tagLst xmlns:p="http://schemas.openxmlformats.org/presentationml/2006/main">
  <p:tag name="AS_UNIQUEID" val="1825"/>
</p:tagLst>
</file>

<file path=ppt/tags/tag70.xml><?xml version="1.0" encoding="utf-8"?>
<p:tagLst xmlns:p="http://schemas.openxmlformats.org/presentationml/2006/main">
  <p:tag name="AS_UNIQUEID" val="1826"/>
</p:tagLst>
</file>

<file path=ppt/tags/tag71.xml><?xml version="1.0" encoding="utf-8"?>
<p:tagLst xmlns:p="http://schemas.openxmlformats.org/presentationml/2006/main">
  <p:tag name="AS_UNIQUEID" val="1827"/>
</p:tagLst>
</file>

<file path=ppt/tags/tag72.xml><?xml version="1.0" encoding="utf-8"?>
<p:tagLst xmlns:p="http://schemas.openxmlformats.org/presentationml/2006/main">
  <p:tag name="AS_UNIQUEID" val="1828"/>
</p:tagLst>
</file>

<file path=ppt/tags/tag73.xml><?xml version="1.0" encoding="utf-8"?>
<p:tagLst xmlns:p="http://schemas.openxmlformats.org/presentationml/2006/main">
  <p:tag name="AS_UNIQUEID" val="1829"/>
</p:tagLst>
</file>

<file path=ppt/tags/tag74.xml><?xml version="1.0" encoding="utf-8"?>
<p:tagLst xmlns:p="http://schemas.openxmlformats.org/presentationml/2006/main">
  <p:tag name="AS_UNIQUEID" val="1830"/>
</p:tagLst>
</file>

<file path=ppt/tags/tag75.xml><?xml version="1.0" encoding="utf-8"?>
<p:tagLst xmlns:p="http://schemas.openxmlformats.org/presentationml/2006/main">
  <p:tag name="AS_UNIQUEID" val="1831"/>
</p:tagLst>
</file>

<file path=ppt/tags/tag76.xml><?xml version="1.0" encoding="utf-8"?>
<p:tagLst xmlns:p="http://schemas.openxmlformats.org/presentationml/2006/main">
  <p:tag name="AS_UNIQUEID" val="1732"/>
</p:tagLst>
</file>

<file path=ppt/tags/tag77.xml><?xml version="1.0" encoding="utf-8"?>
<p:tagLst xmlns:p="http://schemas.openxmlformats.org/presentationml/2006/main">
  <p:tag name="AS_UNIQUEID" val="1733"/>
</p:tagLst>
</file>

<file path=ppt/tags/tag78.xml><?xml version="1.0" encoding="utf-8"?>
<p:tagLst xmlns:p="http://schemas.openxmlformats.org/presentationml/2006/main">
  <p:tag name="AS_UNIQUEID" val="1391"/>
</p:tagLst>
</file>

<file path=ppt/tags/tag79.xml><?xml version="1.0" encoding="utf-8"?>
<p:tagLst xmlns:p="http://schemas.openxmlformats.org/presentationml/2006/main">
  <p:tag name="AS_UNIQUEID" val="1392"/>
</p:tagLst>
</file>

<file path=ppt/tags/tag80.xml><?xml version="1.0" encoding="utf-8"?>
<p:tagLst xmlns:p="http://schemas.openxmlformats.org/presentationml/2006/main">
  <p:tag name="AS_UNIQUEID" val="1393"/>
</p:tagLst>
</file>

<file path=ppt/tags/tag81.xml><?xml version="1.0" encoding="utf-8"?>
<p:tagLst xmlns:p="http://schemas.openxmlformats.org/presentationml/2006/main">
  <p:tag name="AS_UNIQUEID" val="1734"/>
</p:tagLst>
</file>

<file path=ppt/tags/tag82.xml><?xml version="1.0" encoding="utf-8"?>
<p:tagLst xmlns:p="http://schemas.openxmlformats.org/presentationml/2006/main">
  <p:tag name="AS_UNIQUEID" val="1395"/>
</p:tagLst>
</file>

<file path=ppt/tags/tag83.xml><?xml version="1.0" encoding="utf-8"?>
<p:tagLst xmlns:p="http://schemas.openxmlformats.org/presentationml/2006/main">
  <p:tag name="AS_UNIQUEID" val="1396"/>
</p:tagLst>
</file>

<file path=ppt/tags/tag84.xml><?xml version="1.0" encoding="utf-8"?>
<p:tagLst xmlns:p="http://schemas.openxmlformats.org/presentationml/2006/main">
  <p:tag name="AS_UNIQUEID" val="1735"/>
</p:tagLst>
</file>

<file path=ppt/tags/tag85.xml><?xml version="1.0" encoding="utf-8"?>
<p:tagLst xmlns:p="http://schemas.openxmlformats.org/presentationml/2006/main">
  <p:tag name="AS_UNIQUEID" val="1398"/>
</p:tagLst>
</file>

<file path=ppt/tags/tag86.xml><?xml version="1.0" encoding="utf-8"?>
<p:tagLst xmlns:p="http://schemas.openxmlformats.org/presentationml/2006/main">
  <p:tag name="AS_UNIQUEID" val="1399"/>
</p:tagLst>
</file>

<file path=ppt/tags/tag87.xml><?xml version="1.0" encoding="utf-8"?>
<p:tagLst xmlns:p="http://schemas.openxmlformats.org/presentationml/2006/main">
  <p:tag name="AS_UNIQUEID" val="1736"/>
</p:tagLst>
</file>

<file path=ppt/tags/tag88.xml><?xml version="1.0" encoding="utf-8"?>
<p:tagLst xmlns:p="http://schemas.openxmlformats.org/presentationml/2006/main">
  <p:tag name="AS_UNIQUEID" val="1401"/>
</p:tagLst>
</file>

<file path=ppt/tags/tag89.xml><?xml version="1.0" encoding="utf-8"?>
<p:tagLst xmlns:p="http://schemas.openxmlformats.org/presentationml/2006/main">
  <p:tag name="AS_UNIQUEID" val="1737"/>
</p:tagLst>
</file>

<file path=ppt/tags/tag90.xml><?xml version="1.0" encoding="utf-8"?>
<p:tagLst xmlns:p="http://schemas.openxmlformats.org/presentationml/2006/main">
  <p:tag name="AS_UNIQUEID" val="1738"/>
</p:tagLst>
</file>

<file path=ppt/tags/tag91.xml><?xml version="1.0" encoding="utf-8"?>
<p:tagLst xmlns:p="http://schemas.openxmlformats.org/presentationml/2006/main">
  <p:tag name="AS_UNIQUEID" val="1404"/>
</p:tagLst>
</file>

<file path=ppt/tags/tag92.xml><?xml version="1.0" encoding="utf-8"?>
<p:tagLst xmlns:p="http://schemas.openxmlformats.org/presentationml/2006/main">
  <p:tag name="AS_UNIQUEID" val="1739"/>
</p:tagLst>
</file>

<file path=ppt/tags/tag93.xml><?xml version="1.0" encoding="utf-8"?>
<p:tagLst xmlns:p="http://schemas.openxmlformats.org/presentationml/2006/main">
  <p:tag name="AS_UNIQUEID" val="1740"/>
</p:tagLst>
</file>

<file path=ppt/tags/tag94.xml><?xml version="1.0" encoding="utf-8"?>
<p:tagLst xmlns:p="http://schemas.openxmlformats.org/presentationml/2006/main">
  <p:tag name="AS_UNIQUEID" val="1741"/>
</p:tagLst>
</file>

<file path=ppt/tags/tag95.xml><?xml version="1.0" encoding="utf-8"?>
<p:tagLst xmlns:p="http://schemas.openxmlformats.org/presentationml/2006/main">
  <p:tag name="AS_UNIQUEID" val="1408"/>
</p:tagLst>
</file>

<file path=ppt/tags/tag96.xml><?xml version="1.0" encoding="utf-8"?>
<p:tagLst xmlns:p="http://schemas.openxmlformats.org/presentationml/2006/main">
  <p:tag name="AS_UNIQUEID" val="1742"/>
</p:tagLst>
</file>

<file path=ppt/tags/tag97.xml><?xml version="1.0" encoding="utf-8"?>
<p:tagLst xmlns:p="http://schemas.openxmlformats.org/presentationml/2006/main">
  <p:tag name="AS_UNIQUEID" val="1417"/>
</p:tagLst>
</file>

<file path=ppt/tags/tag98.xml><?xml version="1.0" encoding="utf-8"?>
<p:tagLst xmlns:p="http://schemas.openxmlformats.org/presentationml/2006/main">
  <p:tag name="AS_UNIQUEID" val="1418"/>
</p:tagLst>
</file>

<file path=ppt/tags/tag99.xml><?xml version="1.0" encoding="utf-8"?>
<p:tagLst xmlns:p="http://schemas.openxmlformats.org/presentationml/2006/main">
  <p:tag name="AS_UNIQUEID" val="1743"/>
</p:tagLst>
</file>

<file path=ppt/tags/tag100.xml><?xml version="1.0" encoding="utf-8"?>
<p:tagLst xmlns:p="http://schemas.openxmlformats.org/presentationml/2006/main">
  <p:tag name="AS_UNIQUEID" val="1422"/>
</p:tagLst>
</file>

<file path=ppt/tags/tag101.xml><?xml version="1.0" encoding="utf-8"?>
<p:tagLst xmlns:p="http://schemas.openxmlformats.org/presentationml/2006/main">
  <p:tag name="AS_UNIQUEID" val="1423"/>
</p:tagLst>
</file>

<file path=ppt/tags/tag102.xml><?xml version="1.0" encoding="utf-8"?>
<p:tagLst xmlns:p="http://schemas.openxmlformats.org/presentationml/2006/main">
  <p:tag name="AS_UNIQUEID" val="1424"/>
</p:tagLst>
</file>

<file path=ppt/tags/tag103.xml><?xml version="1.0" encoding="utf-8"?>
<p:tagLst xmlns:p="http://schemas.openxmlformats.org/presentationml/2006/main">
  <p:tag name="AS_UNIQUEID" val="1425"/>
</p:tagLst>
</file>

<file path=ppt/tags/tag104.xml><?xml version="1.0" encoding="utf-8"?>
<p:tagLst xmlns:p="http://schemas.openxmlformats.org/presentationml/2006/main">
  <p:tag name="AS_UNIQUEID" val="1388"/>
  <p:tag name="KSO_WM_BEAUTIFY_FLAG" val=""/>
</p:tagLst>
</file>

<file path=ppt/tags/tag105.xml><?xml version="1.0" encoding="utf-8"?>
<p:tagLst xmlns:p="http://schemas.openxmlformats.org/presentationml/2006/main">
  <p:tag name="AS_UNIQUEID" val="1744"/>
</p:tagLst>
</file>

<file path=ppt/tags/tag106.xml><?xml version="1.0" encoding="utf-8"?>
<p:tagLst xmlns:p="http://schemas.openxmlformats.org/presentationml/2006/main">
  <p:tag name="AS_UNIQUEID" val="1427"/>
</p:tagLst>
</file>

<file path=ppt/tags/tag107.xml><?xml version="1.0" encoding="utf-8"?>
<p:tagLst xmlns:p="http://schemas.openxmlformats.org/presentationml/2006/main">
  <p:tag name="AS_UNIQUEID" val="1428"/>
</p:tagLst>
</file>

<file path=ppt/tags/tag108.xml><?xml version="1.0" encoding="utf-8"?>
<p:tagLst xmlns:p="http://schemas.openxmlformats.org/presentationml/2006/main">
  <p:tag name="AS_UNIQUEID" val="1429"/>
</p:tagLst>
</file>

<file path=ppt/tags/tag109.xml><?xml version="1.0" encoding="utf-8"?>
<p:tagLst xmlns:p="http://schemas.openxmlformats.org/presentationml/2006/main">
  <p:tag name="AS_UNIQUEID" val="1430"/>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110.xml><?xml version="1.0" encoding="utf-8"?>
<p:tagLst xmlns:p="http://schemas.openxmlformats.org/presentationml/2006/main">
  <p:tag name="AS_UNIQUEID" val="1431"/>
  <p:tag name="KSO_WM_BEAUTIFY_FLAG" val=""/>
</p:tagLst>
</file>

<file path=ppt/tags/tag111.xml><?xml version="1.0" encoding="utf-8"?>
<p:tagLst xmlns:p="http://schemas.openxmlformats.org/presentationml/2006/main">
  <p:tag name="AS_UNIQUEID" val="1432"/>
  <p:tag name="KSO_WM_BEAUTIFY_FLAG" val=""/>
</p:tagLst>
</file>

<file path=ppt/tags/tag112.xml><?xml version="1.0" encoding="utf-8"?>
<p:tagLst xmlns:p="http://schemas.openxmlformats.org/presentationml/2006/main">
  <p:tag name="AS_UNIQUEID" val="1433"/>
  <p:tag name="KSO_WM_BEAUTIFY_FLAG" val=""/>
</p:tagLst>
</file>

<file path=ppt/tags/tag113.xml><?xml version="1.0" encoding="utf-8"?>
<p:tagLst xmlns:p="http://schemas.openxmlformats.org/presentationml/2006/main">
  <p:tag name="AS_UNIQUEID" val="1434"/>
  <p:tag name="KSO_WM_BEAUTIFY_FLAG" val=""/>
</p:tagLst>
</file>

<file path=ppt/tags/tag114.xml><?xml version="1.0" encoding="utf-8"?>
<p:tagLst xmlns:p="http://schemas.openxmlformats.org/presentationml/2006/main">
  <p:tag name="AS_UNIQUEID" val="1745"/>
</p:tagLst>
</file>

<file path=ppt/tags/tag115.xml><?xml version="1.0" encoding="utf-8"?>
<p:tagLst xmlns:p="http://schemas.openxmlformats.org/presentationml/2006/main">
  <p:tag name="AS_UNIQUEID" val="1436"/>
</p:tagLst>
</file>

<file path=ppt/tags/tag116.xml><?xml version="1.0" encoding="utf-8"?>
<p:tagLst xmlns:p="http://schemas.openxmlformats.org/presentationml/2006/main">
  <p:tag name="AS_UNIQUEID" val="1437"/>
</p:tagLst>
</file>

<file path=ppt/tags/tag117.xml><?xml version="1.0" encoding="utf-8"?>
<p:tagLst xmlns:p="http://schemas.openxmlformats.org/presentationml/2006/main">
  <p:tag name="AS_UNIQUEID" val="1438"/>
</p:tagLst>
</file>

<file path=ppt/tags/tag118.xml><?xml version="1.0" encoding="utf-8"?>
<p:tagLst xmlns:p="http://schemas.openxmlformats.org/presentationml/2006/main">
  <p:tag name="AS_UNIQUEID" val="1439"/>
</p:tagLst>
</file>

<file path=ppt/tags/tag119.xml><?xml version="1.0" encoding="utf-8"?>
<p:tagLst xmlns:p="http://schemas.openxmlformats.org/presentationml/2006/main">
  <p:tag name="AS_UNIQUEID" val="1440"/>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120.xml><?xml version="1.0" encoding="utf-8"?>
<p:tagLst xmlns:p="http://schemas.openxmlformats.org/presentationml/2006/main">
  <p:tag name="AS_UNIQUEID" val="1441"/>
  <p:tag name="KSO_WM_BEAUTIFY_FLAG" val=""/>
</p:tagLst>
</file>

<file path=ppt/tags/tag121.xml><?xml version="1.0" encoding="utf-8"?>
<p:tagLst xmlns:p="http://schemas.openxmlformats.org/presentationml/2006/main">
  <p:tag name="AS_UNIQUEID" val="1442"/>
  <p:tag name="KSO_WM_BEAUTIFY_FLAG" val=""/>
</p:tagLst>
</file>

<file path=ppt/tags/tag122.xml><?xml version="1.0" encoding="utf-8"?>
<p:tagLst xmlns:p="http://schemas.openxmlformats.org/presentationml/2006/main">
  <p:tag name="AS_UNIQUEID" val="1443"/>
  <p:tag name="KSO_WM_BEAUTIFY_FLAG" val=""/>
</p:tagLst>
</file>

<file path=ppt/tags/tag123.xml><?xml version="1.0" encoding="utf-8"?>
<p:tagLst xmlns:p="http://schemas.openxmlformats.org/presentationml/2006/main">
  <p:tag name="AS_UNIQUEID" val="1444"/>
  <p:tag name="KSO_WM_BEAUTIFY_FLAG" val=""/>
</p:tagLst>
</file>

<file path=ppt/tags/tag124.xml><?xml version="1.0" encoding="utf-8"?>
<p:tagLst xmlns:p="http://schemas.openxmlformats.org/presentationml/2006/main">
  <p:tag name="AS_UNIQUEID" val="1445"/>
  <p:tag name="KSO_WM_BEAUTIFY_FLAG" val=""/>
</p:tagLst>
</file>

<file path=ppt/tags/tag125.xml><?xml version="1.0" encoding="utf-8"?>
<p:tagLst xmlns:p="http://schemas.openxmlformats.org/presentationml/2006/main">
  <p:tag name="AS_UNIQUEID" val="1388"/>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26.xml><?xml version="1.0" encoding="utf-8"?>
<p:tagLst xmlns:p="http://schemas.openxmlformats.org/presentationml/2006/main">
  <p:tag name="AS_UNIQUEID" val="1746"/>
</p:tagLst>
</file>

<file path=ppt/tags/tag127.xml><?xml version="1.0" encoding="utf-8"?>
<p:tagLst xmlns:p="http://schemas.openxmlformats.org/presentationml/2006/main">
  <p:tag name="AS_UNIQUEID" val="1447"/>
</p:tagLst>
</file>

<file path=ppt/tags/tag128.xml><?xml version="1.0" encoding="utf-8"?>
<p:tagLst xmlns:p="http://schemas.openxmlformats.org/presentationml/2006/main">
  <p:tag name="AS_UNIQUEID" val="1448"/>
</p:tagLst>
</file>

<file path=ppt/tags/tag129.xml><?xml version="1.0" encoding="utf-8"?>
<p:tagLst xmlns:p="http://schemas.openxmlformats.org/presentationml/2006/main">
  <p:tag name="AS_UNIQUEID" val="1449"/>
</p:tagLst>
</file>

<file path=ppt/tags/tag130.xml><?xml version="1.0" encoding="utf-8"?>
<p:tagLst xmlns:p="http://schemas.openxmlformats.org/presentationml/2006/main">
  <p:tag name="AS_UNIQUEID" val="1450"/>
</p:tagLst>
</file>

<file path=ppt/tags/tag131.xml><?xml version="1.0" encoding="utf-8"?>
<p:tagLst xmlns:p="http://schemas.openxmlformats.org/presentationml/2006/main">
  <p:tag name="AS_UNIQUEID" val="1451"/>
</p:tagLst>
</file>

<file path=ppt/tags/tag132.xml><?xml version="1.0" encoding="utf-8"?>
<p:tagLst xmlns:p="http://schemas.openxmlformats.org/presentationml/2006/main">
  <p:tag name="AS_UNIQUEID" val="1452"/>
</p:tagLst>
</file>

<file path=ppt/tags/tag133.xml><?xml version="1.0" encoding="utf-8"?>
<p:tagLst xmlns:p="http://schemas.openxmlformats.org/presentationml/2006/main">
  <p:tag name="AS_UNIQUEID" val="1453"/>
</p:tagLst>
</file>

<file path=ppt/tags/tag134.xml><?xml version="1.0" encoding="utf-8"?>
<p:tagLst xmlns:p="http://schemas.openxmlformats.org/presentationml/2006/main">
  <p:tag name="AS_UNIQUEID" val="1454"/>
</p:tagLst>
</file>

<file path=ppt/tags/tag135.xml><?xml version="1.0" encoding="utf-8"?>
<p:tagLst xmlns:p="http://schemas.openxmlformats.org/presentationml/2006/main">
  <p:tag name="AS_UNIQUEID" val="1455"/>
</p:tagLst>
</file>

<file path=ppt/tags/tag136.xml><?xml version="1.0" encoding="utf-8"?>
<p:tagLst xmlns:p="http://schemas.openxmlformats.org/presentationml/2006/main">
  <p:tag name="AS_UNIQUEID" val="1731"/>
</p:tagLst>
</file>

<file path=ppt/tags/tag137.xml><?xml version="1.0" encoding="utf-8"?>
<p:tagLst xmlns:p="http://schemas.openxmlformats.org/presentationml/2006/main">
  <p:tag name="AS_UNIQUEID" val="1747"/>
</p:tagLst>
</file>

<file path=ppt/tags/tag138.xml><?xml version="1.0" encoding="utf-8"?>
<p:tagLst xmlns:p="http://schemas.openxmlformats.org/presentationml/2006/main">
  <p:tag name="AS_UNIQUEID" val="1457"/>
</p:tagLst>
</file>

<file path=ppt/tags/tag139.xml><?xml version="1.0" encoding="utf-8"?>
<p:tagLst xmlns:p="http://schemas.openxmlformats.org/presentationml/2006/main">
  <p:tag name="AS_UNIQUEID" val="1458"/>
</p:tagLst>
</file>

<file path=ppt/tags/tag140.xml><?xml version="1.0" encoding="utf-8"?>
<p:tagLst xmlns:p="http://schemas.openxmlformats.org/presentationml/2006/main">
  <p:tag name="AS_UNIQUEID" val="1459"/>
</p:tagLst>
</file>

<file path=ppt/tags/tag141.xml><?xml version="1.0" encoding="utf-8"?>
<p:tagLst xmlns:p="http://schemas.openxmlformats.org/presentationml/2006/main">
  <p:tag name="AS_UNIQUEID" val="1460"/>
</p:tagLst>
</file>

<file path=ppt/tags/tag142.xml><?xml version="1.0" encoding="utf-8"?>
<p:tagLst xmlns:p="http://schemas.openxmlformats.org/presentationml/2006/main">
  <p:tag name="AS_UNIQUEID" val="1461"/>
</p:tagLst>
</file>

<file path=ppt/tags/tag143.xml><?xml version="1.0" encoding="utf-8"?>
<p:tagLst xmlns:p="http://schemas.openxmlformats.org/presentationml/2006/main">
  <p:tag name="AS_UNIQUEID" val="1462"/>
</p:tagLst>
</file>

<file path=ppt/tags/tag144.xml><?xml version="1.0" encoding="utf-8"?>
<p:tagLst xmlns:p="http://schemas.openxmlformats.org/presentationml/2006/main">
  <p:tag name="AS_UNIQUEID" val="1463"/>
</p:tagLst>
</file>

<file path=ppt/tags/tag145.xml><?xml version="1.0" encoding="utf-8"?>
<p:tagLst xmlns:p="http://schemas.openxmlformats.org/presentationml/2006/main">
  <p:tag name="AS_UNIQUEID" val="1464"/>
</p:tagLst>
</file>

<file path=ppt/tags/tag146.xml><?xml version="1.0" encoding="utf-8"?>
<p:tagLst xmlns:p="http://schemas.openxmlformats.org/presentationml/2006/main">
  <p:tag name="AS_UNIQUEID" val="1748"/>
</p:tagLst>
</file>

<file path=ppt/tags/tag147.xml><?xml version="1.0" encoding="utf-8"?>
<p:tagLst xmlns:p="http://schemas.openxmlformats.org/presentationml/2006/main">
  <p:tag name="AS_UNIQUEID" val="1466"/>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148.xml><?xml version="1.0" encoding="utf-8"?>
<p:tagLst xmlns:p="http://schemas.openxmlformats.org/presentationml/2006/main">
  <p:tag name="AS_UNIQUEID" val="1467"/>
  <p:tag name="KSO_WM_BEAUTIFY_FLAG" val=""/>
</p:tagLst>
</file>

<file path=ppt/tags/tag149.xml><?xml version="1.0" encoding="utf-8"?>
<p:tagLst xmlns:p="http://schemas.openxmlformats.org/presentationml/2006/main">
  <p:tag name="AS_UNIQUEID" val="1468"/>
  <p:tag name="KSO_WM_BEAUTIFY_FLAG" val=""/>
</p:tagLst>
</file>

<file path=ppt/tags/tag150.xml><?xml version="1.0" encoding="utf-8"?>
<p:tagLst xmlns:p="http://schemas.openxmlformats.org/presentationml/2006/main">
  <p:tag name="AS_UNIQUEID" val="1469"/>
  <p:tag name="KSO_WM_BEAUTIFY_FLAG" val=""/>
</p:tagLst>
</file>

<file path=ppt/tags/tag151.xml><?xml version="1.0" encoding="utf-8"?>
<p:tagLst xmlns:p="http://schemas.openxmlformats.org/presentationml/2006/main">
  <p:tag name="AS_UNIQUEID" val="1470"/>
  <p:tag name="KSO_WM_BEAUTIFY_FLAG" val=""/>
</p:tagLst>
</file>

<file path=ppt/tags/tag152.xml><?xml version="1.0" encoding="utf-8"?>
<p:tagLst xmlns:p="http://schemas.openxmlformats.org/presentationml/2006/main">
  <p:tag name="AS_UNIQUEID" val="1471"/>
</p:tagLst>
</file>

<file path=ppt/tags/tag153.xml><?xml version="1.0" encoding="utf-8"?>
<p:tagLst xmlns:p="http://schemas.openxmlformats.org/presentationml/2006/main">
  <p:tag name="AS_UNIQUEID" val="1388"/>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54.xml><?xml version="1.0" encoding="utf-8"?>
<p:tagLst xmlns:p="http://schemas.openxmlformats.org/presentationml/2006/main">
  <p:tag name="AS_UNIQUEID" val="1472"/>
</p:tagLst>
</file>

<file path=ppt/tags/tag155.xml><?xml version="1.0" encoding="utf-8"?>
<p:tagLst xmlns:p="http://schemas.openxmlformats.org/presentationml/2006/main">
  <p:tag name="AS_UNIQUEID" val="1473"/>
</p:tagLst>
</file>

<file path=ppt/tags/tag156.xml><?xml version="1.0" encoding="utf-8"?>
<p:tagLst xmlns:p="http://schemas.openxmlformats.org/presentationml/2006/main">
  <p:tag name="AS_UNIQUEID" val="1749"/>
</p:tagLst>
</file>

<file path=ppt/tags/tag157.xml><?xml version="1.0" encoding="utf-8"?>
<p:tagLst xmlns:p="http://schemas.openxmlformats.org/presentationml/2006/main">
  <p:tag name="AS_UNIQUEID" val="1475"/>
</p:tagLst>
</file>

<file path=ppt/tags/tag158.xml><?xml version="1.0" encoding="utf-8"?>
<p:tagLst xmlns:p="http://schemas.openxmlformats.org/presentationml/2006/main">
  <p:tag name="AS_UNIQUEID" val="1476"/>
</p:tagLst>
</file>

<file path=ppt/tags/tag159.xml><?xml version="1.0" encoding="utf-8"?>
<p:tagLst xmlns:p="http://schemas.openxmlformats.org/presentationml/2006/main">
  <p:tag name="AS_UNIQUEID" val="1477"/>
</p:tagLst>
</file>

<file path=ppt/tags/tag160.xml><?xml version="1.0" encoding="utf-8"?>
<p:tagLst xmlns:p="http://schemas.openxmlformats.org/presentationml/2006/main">
  <p:tag name="AS_UNIQUEID" val="1478"/>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161.xml><?xml version="1.0" encoding="utf-8"?>
<p:tagLst xmlns:p="http://schemas.openxmlformats.org/presentationml/2006/main">
  <p:tag name="AS_UNIQUEID" val="1479"/>
  <p:tag name="KSO_WM_BEAUTIFY_FLAG" val=""/>
</p:tagLst>
</file>

<file path=ppt/tags/tag162.xml><?xml version="1.0" encoding="utf-8"?>
<p:tagLst xmlns:p="http://schemas.openxmlformats.org/presentationml/2006/main">
  <p:tag name="AS_UNIQUEID" val="1480"/>
  <p:tag name="KSO_WM_BEAUTIFY_FLAG" val=""/>
</p:tagLst>
</file>

<file path=ppt/tags/tag163.xml><?xml version="1.0" encoding="utf-8"?>
<p:tagLst xmlns:p="http://schemas.openxmlformats.org/presentationml/2006/main">
  <p:tag name="AS_UNIQUEID" val="1481"/>
  <p:tag name="KSO_WM_BEAUTIFY_FLAG" val=""/>
</p:tagLst>
</file>

<file path=ppt/tags/tag164.xml><?xml version="1.0" encoding="utf-8"?>
<p:tagLst xmlns:p="http://schemas.openxmlformats.org/presentationml/2006/main">
  <p:tag name="AS_UNIQUEID" val="1482"/>
  <p:tag name="KSO_WM_BEAUTIFY_FLAG" val=""/>
</p:tagLst>
</file>

<file path=ppt/tags/tag165.xml><?xml version="1.0" encoding="utf-8"?>
<p:tagLst xmlns:p="http://schemas.openxmlformats.org/presentationml/2006/main">
  <p:tag name="AS_UNIQUEID" val="1483"/>
  <p:tag name="KSO_WM_BEAUTIFY_FLAG" val=""/>
</p:tagLst>
</file>

<file path=ppt/tags/tag166.xml><?xml version="1.0" encoding="utf-8"?>
<p:tagLst xmlns:p="http://schemas.openxmlformats.org/presentationml/2006/main">
  <p:tag name="AS_UNIQUEID" val="1484"/>
</p:tagLst>
</file>

<file path=ppt/tags/tag167.xml><?xml version="1.0" encoding="utf-8"?>
<p:tagLst xmlns:p="http://schemas.openxmlformats.org/presentationml/2006/main">
  <p:tag name="AS_UNIQUEID" val="1485"/>
</p:tagLst>
</file>

<file path=ppt/tags/tag168.xml><?xml version="1.0" encoding="utf-8"?>
<p:tagLst xmlns:p="http://schemas.openxmlformats.org/presentationml/2006/main">
  <p:tag name="AS_UNIQUEID" val="1750"/>
</p:tagLst>
</file>

<file path=ppt/tags/tag169.xml><?xml version="1.0" encoding="utf-8"?>
<p:tagLst xmlns:p="http://schemas.openxmlformats.org/presentationml/2006/main">
  <p:tag name="AS_UNIQUEID" val="1487"/>
</p:tagLst>
</file>

<file path=ppt/tags/tag170.xml><?xml version="1.0" encoding="utf-8"?>
<p:tagLst xmlns:p="http://schemas.openxmlformats.org/presentationml/2006/main">
  <p:tag name="AS_UNIQUEID" val="1488"/>
</p:tagLst>
</file>

<file path=ppt/tags/tag171.xml><?xml version="1.0" encoding="utf-8"?>
<p:tagLst xmlns:p="http://schemas.openxmlformats.org/presentationml/2006/main">
  <p:tag name="AS_UNIQUEID" val="1489"/>
</p:tagLst>
</file>

<file path=ppt/tags/tag172.xml><?xml version="1.0" encoding="utf-8"?>
<p:tagLst xmlns:p="http://schemas.openxmlformats.org/presentationml/2006/main">
  <p:tag name="AS_UNIQUEID" val="1490"/>
</p:tagLst>
</file>

<file path=ppt/tags/tag173.xml><?xml version="1.0" encoding="utf-8"?>
<p:tagLst xmlns:p="http://schemas.openxmlformats.org/presentationml/2006/main">
  <p:tag name="AS_UNIQUEID" val="1491"/>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174.xml><?xml version="1.0" encoding="utf-8"?>
<p:tagLst xmlns:p="http://schemas.openxmlformats.org/presentationml/2006/main">
  <p:tag name="AS_UNIQUEID" val="1492"/>
  <p:tag name="KSO_WM_BEAUTIFY_FLAG" val=""/>
</p:tagLst>
</file>

<file path=ppt/tags/tag175.xml><?xml version="1.0" encoding="utf-8"?>
<p:tagLst xmlns:p="http://schemas.openxmlformats.org/presentationml/2006/main">
  <p:tag name="AS_UNIQUEID" val="1493"/>
  <p:tag name="KSO_WM_BEAUTIFY_FLAG" val=""/>
</p:tagLst>
</file>

<file path=ppt/tags/tag176.xml><?xml version="1.0" encoding="utf-8"?>
<p:tagLst xmlns:p="http://schemas.openxmlformats.org/presentationml/2006/main">
  <p:tag name="AS_UNIQUEID" val="1494"/>
  <p:tag name="KSO_WM_BEAUTIFY_FLAG" val=""/>
</p:tagLst>
</file>

<file path=ppt/tags/tag177.xml><?xml version="1.0" encoding="utf-8"?>
<p:tagLst xmlns:p="http://schemas.openxmlformats.org/presentationml/2006/main">
  <p:tag name="AS_UNIQUEID" val="1495"/>
  <p:tag name="KSO_WM_BEAUTIFY_FLAG" val=""/>
</p:tagLst>
</file>

<file path=ppt/tags/tag178.xml><?xml version="1.0" encoding="utf-8"?>
<p:tagLst xmlns:p="http://schemas.openxmlformats.org/presentationml/2006/main">
  <p:tag name="AS_UNIQUEID" val="1496"/>
  <p:tag name="KSO_WM_BEAUTIFY_FLAG" val=""/>
</p:tagLst>
</file>

<file path=ppt/tags/tag179.xml><?xml version="1.0" encoding="utf-8"?>
<p:tagLst xmlns:p="http://schemas.openxmlformats.org/presentationml/2006/main">
  <p:tag name="AS_UNIQUEID" val="1497"/>
  <p:tag name="KSO_WM_BEAUTIFY_FLAG" val=""/>
</p:tagLst>
</file>

<file path=ppt/tags/tag180.xml><?xml version="1.0" encoding="utf-8"?>
<p:tagLst xmlns:p="http://schemas.openxmlformats.org/presentationml/2006/main">
  <p:tag name="AS_UNIQUEID" val="1498"/>
</p:tagLst>
</file>

<file path=ppt/tags/tag181.xml><?xml version="1.0" encoding="utf-8"?>
<p:tagLst xmlns:p="http://schemas.openxmlformats.org/presentationml/2006/main">
  <p:tag name="AS_UNIQUEID" val="1499"/>
</p:tagLst>
</file>

<file path=ppt/tags/tag182.xml><?xml version="1.0" encoding="utf-8"?>
<p:tagLst xmlns:p="http://schemas.openxmlformats.org/presentationml/2006/main">
  <p:tag name="AS_UNIQUEID" val="1500"/>
</p:tagLst>
</file>

<file path=ppt/tags/tag183.xml><?xml version="1.0" encoding="utf-8"?>
<p:tagLst xmlns:p="http://schemas.openxmlformats.org/presentationml/2006/main">
  <p:tag name="AS_UNIQUEID" val="1751"/>
</p:tagLst>
</file>

<file path=ppt/tags/tag184.xml><?xml version="1.0" encoding="utf-8"?>
<p:tagLst xmlns:p="http://schemas.openxmlformats.org/presentationml/2006/main">
  <p:tag name="AS_UNIQUEID" val="1502"/>
</p:tagLst>
</file>

<file path=ppt/tags/tag185.xml><?xml version="1.0" encoding="utf-8"?>
<p:tagLst xmlns:p="http://schemas.openxmlformats.org/presentationml/2006/main">
  <p:tag name="AS_UNIQUEID" val="1503"/>
</p:tagLst>
</file>

<file path=ppt/tags/tag186.xml><?xml version="1.0" encoding="utf-8"?>
<p:tagLst xmlns:p="http://schemas.openxmlformats.org/presentationml/2006/main">
  <p:tag name="AS_UNIQUEID" val="1504"/>
</p:tagLst>
</file>

<file path=ppt/tags/tag187.xml><?xml version="1.0" encoding="utf-8"?>
<p:tagLst xmlns:p="http://schemas.openxmlformats.org/presentationml/2006/main">
  <p:tag name="AS_UNIQUEID" val="1505"/>
</p:tagLst>
</file>

<file path=ppt/tags/tag188.xml><?xml version="1.0" encoding="utf-8"?>
<p:tagLst xmlns:p="http://schemas.openxmlformats.org/presentationml/2006/main">
  <p:tag name="AS_UNIQUEID" val="1506"/>
  <p:tag name="KSO_WM_BEAUTIFY_FLAG" val=""/>
</p:tagLst>
</file>

<file path=ppt/tags/tag189.xml><?xml version="1.0" encoding="utf-8"?>
<p:tagLst xmlns:p="http://schemas.openxmlformats.org/presentationml/2006/main">
  <p:tag name="AS_UNIQUEID" val="1507"/>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190.xml><?xml version="1.0" encoding="utf-8"?>
<p:tagLst xmlns:p="http://schemas.openxmlformats.org/presentationml/2006/main">
  <p:tag name="AS_UNIQUEID" val="1508"/>
  <p:tag name="KSO_WM_BEAUTIFY_FLAG" val=""/>
</p:tagLst>
</file>

<file path=ppt/tags/tag191.xml><?xml version="1.0" encoding="utf-8"?>
<p:tagLst xmlns:p="http://schemas.openxmlformats.org/presentationml/2006/main">
  <p:tag name="AS_UNIQUEID" val="1509"/>
  <p:tag name="KSO_WM_BEAUTIFY_FLAG" val=""/>
</p:tagLst>
</file>

<file path=ppt/tags/tag192.xml><?xml version="1.0" encoding="utf-8"?>
<p:tagLst xmlns:p="http://schemas.openxmlformats.org/presentationml/2006/main">
  <p:tag name="AS_UNIQUEID" val="1510"/>
  <p:tag name="KSO_WM_BEAUTIFY_FLAG" val=""/>
</p:tagLst>
</file>

<file path=ppt/tags/tag193.xml><?xml version="1.0" encoding="utf-8"?>
<p:tagLst xmlns:p="http://schemas.openxmlformats.org/presentationml/2006/main">
  <p:tag name="AS_UNIQUEID" val="1511"/>
  <p:tag name="KSO_WM_BEAUTIFY_FLAG" val=""/>
</p:tagLst>
</file>

<file path=ppt/tags/tag194.xml><?xml version="1.0" encoding="utf-8"?>
<p:tagLst xmlns:p="http://schemas.openxmlformats.org/presentationml/2006/main">
  <p:tag name="AS_UNIQUEID" val="1512"/>
  <p:tag name="KSO_WM_BEAUTIFY_FLAG" val=""/>
</p:tagLst>
</file>

<file path=ppt/tags/tag195.xml><?xml version="1.0" encoding="utf-8"?>
<p:tagLst xmlns:p="http://schemas.openxmlformats.org/presentationml/2006/main">
  <p:tag name="AS_UNIQUEID" val="1513"/>
</p:tagLst>
</file>

<file path=ppt/tags/tag196.xml><?xml version="1.0" encoding="utf-8"?>
<p:tagLst xmlns:p="http://schemas.openxmlformats.org/presentationml/2006/main">
  <p:tag name="AS_UNIQUEID" val="1514"/>
</p:tagLst>
</file>

<file path=ppt/tags/tag197.xml><?xml version="1.0" encoding="utf-8"?>
<p:tagLst xmlns:p="http://schemas.openxmlformats.org/presentationml/2006/main">
  <p:tag name="AS_UNIQUEID" val="1515"/>
</p:tagLst>
</file>

<file path=ppt/tags/tag198.xml><?xml version="1.0" encoding="utf-8"?>
<p:tagLst xmlns:p="http://schemas.openxmlformats.org/presentationml/2006/main">
  <p:tag name="AS_UNIQUEID" val="1752"/>
</p:tagLst>
</file>

<file path=ppt/tags/tag199.xml><?xml version="1.0" encoding="utf-8"?>
<p:tagLst xmlns:p="http://schemas.openxmlformats.org/presentationml/2006/main">
  <p:tag name="AS_UNIQUEID" val="1517"/>
</p:tagLst>
</file>

<file path=ppt/tags/tag200.xml><?xml version="1.0" encoding="utf-8"?>
<p:tagLst xmlns:p="http://schemas.openxmlformats.org/presentationml/2006/main">
  <p:tag name="AS_UNIQUEID" val="1518"/>
</p:tagLst>
</file>

<file path=ppt/tags/tag201.xml><?xml version="1.0" encoding="utf-8"?>
<p:tagLst xmlns:p="http://schemas.openxmlformats.org/presentationml/2006/main">
  <p:tag name="AS_UNIQUEID" val="1519"/>
</p:tagLst>
</file>

<file path=ppt/tags/tag202.xml><?xml version="1.0" encoding="utf-8"?>
<p:tagLst xmlns:p="http://schemas.openxmlformats.org/presentationml/2006/main">
  <p:tag name="AS_UNIQUEID" val="1520"/>
</p:tagLst>
</file>

<file path=ppt/tags/tag203.xml><?xml version="1.0" encoding="utf-8"?>
<p:tagLst xmlns:p="http://schemas.openxmlformats.org/presentationml/2006/main">
  <p:tag name="AS_UNIQUEID" val="1521"/>
</p:tagLst>
</file>

<file path=ppt/tags/tag204.xml><?xml version="1.0" encoding="utf-8"?>
<p:tagLst xmlns:p="http://schemas.openxmlformats.org/presentationml/2006/main">
  <p:tag name="AS_UNIQUEID" val="1522"/>
</p:tagLst>
</file>

<file path=ppt/tags/tag205.xml><?xml version="1.0" encoding="utf-8"?>
<p:tagLst xmlns:p="http://schemas.openxmlformats.org/presentationml/2006/main">
  <p:tag name="AS_UNIQUEID" val="1388"/>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206.xml><?xml version="1.0" encoding="utf-8"?>
<p:tagLst xmlns:p="http://schemas.openxmlformats.org/presentationml/2006/main">
  <p:tag name="AS_UNIQUEID" val="1753"/>
</p:tagLst>
</file>

<file path=ppt/tags/tag207.xml><?xml version="1.0" encoding="utf-8"?>
<p:tagLst xmlns:p="http://schemas.openxmlformats.org/presentationml/2006/main">
  <p:tag name="AS_UNIQUEID" val="1524"/>
</p:tagLst>
</file>

<file path=ppt/tags/tag208.xml><?xml version="1.0" encoding="utf-8"?>
<p:tagLst xmlns:p="http://schemas.openxmlformats.org/presentationml/2006/main">
  <p:tag name="AS_UNIQUEID" val="1525"/>
</p:tagLst>
</file>

<file path=ppt/tags/tag209.xml><?xml version="1.0" encoding="utf-8"?>
<p:tagLst xmlns:p="http://schemas.openxmlformats.org/presentationml/2006/main">
  <p:tag name="AS_UNIQUEID" val="1526"/>
</p:tagLst>
</file>

<file path=ppt/tags/tag210.xml><?xml version="1.0" encoding="utf-8"?>
<p:tagLst xmlns:p="http://schemas.openxmlformats.org/presentationml/2006/main">
  <p:tag name="AS_UNIQUEID" val="1527"/>
</p:tagLst>
</file>

<file path=ppt/tags/tag211.xml><?xml version="1.0" encoding="utf-8"?>
<p:tagLst xmlns:p="http://schemas.openxmlformats.org/presentationml/2006/main">
  <p:tag name="AS_UNIQUEID" val="1528"/>
</p:tagLst>
</file>

<file path=ppt/tags/tag212.xml><?xml version="1.0" encoding="utf-8"?>
<p:tagLst xmlns:p="http://schemas.openxmlformats.org/presentationml/2006/main">
  <p:tag name="AS_UNIQUEID" val="1529"/>
</p:tagLst>
</file>

<file path=ppt/tags/tag213.xml><?xml version="1.0" encoding="utf-8"?>
<p:tagLst xmlns:p="http://schemas.openxmlformats.org/presentationml/2006/main">
  <p:tag name="AS_UNIQUEID" val="1530"/>
</p:tagLst>
</file>

<file path=ppt/tags/tag214.xml><?xml version="1.0" encoding="utf-8"?>
<p:tagLst xmlns:p="http://schemas.openxmlformats.org/presentationml/2006/main">
  <p:tag name="AS_UNIQUEID" val="1531"/>
</p:tagLst>
</file>

<file path=ppt/tags/tag215.xml><?xml version="1.0" encoding="utf-8"?>
<p:tagLst xmlns:p="http://schemas.openxmlformats.org/presentationml/2006/main">
  <p:tag name="AS_UNIQUEID" val="1754"/>
</p:tagLst>
</file>

<file path=ppt/tags/tag216.xml><?xml version="1.0" encoding="utf-8"?>
<p:tagLst xmlns:p="http://schemas.openxmlformats.org/presentationml/2006/main">
  <p:tag name="AS_UNIQUEID" val="1533"/>
</p:tagLst>
</file>

<file path=ppt/tags/tag217.xml><?xml version="1.0" encoding="utf-8"?>
<p:tagLst xmlns:p="http://schemas.openxmlformats.org/presentationml/2006/main">
  <p:tag name="AS_UNIQUEID" val="1534"/>
</p:tagLst>
</file>

<file path=ppt/tags/tag218.xml><?xml version="1.0" encoding="utf-8"?>
<p:tagLst xmlns:p="http://schemas.openxmlformats.org/presentationml/2006/main">
  <p:tag name="AS_UNIQUEID" val="1535"/>
</p:tagLst>
</file>

<file path=ppt/tags/tag219.xml><?xml version="1.0" encoding="utf-8"?>
<p:tagLst xmlns:p="http://schemas.openxmlformats.org/presentationml/2006/main">
  <p:tag name="AS_UNIQUEID" val="1536"/>
</p:tagLst>
</file>

<file path=ppt/tags/tag220.xml><?xml version="1.0" encoding="utf-8"?>
<p:tagLst xmlns:p="http://schemas.openxmlformats.org/presentationml/2006/main">
  <p:tag name="AS_UNIQUEID" val="1537"/>
</p:tagLst>
</file>

<file path=ppt/tags/tag221.xml><?xml version="1.0" encoding="utf-8"?>
<p:tagLst xmlns:p="http://schemas.openxmlformats.org/presentationml/2006/main">
  <p:tag name="AS_UNIQUEID" val="1538"/>
</p:tagLst>
</file>

<file path=ppt/tags/tag222.xml><?xml version="1.0" encoding="utf-8"?>
<p:tagLst xmlns:p="http://schemas.openxmlformats.org/presentationml/2006/main">
  <p:tag name="AS_UNIQUEID" val="1539"/>
</p:tagLst>
</file>

<file path=ppt/tags/tag223.xml><?xml version="1.0" encoding="utf-8"?>
<p:tagLst xmlns:p="http://schemas.openxmlformats.org/presentationml/2006/main">
  <p:tag name="AS_UNIQUEID" val="1540"/>
</p:tagLst>
</file>

<file path=ppt/tags/tag224.xml><?xml version="1.0" encoding="utf-8"?>
<p:tagLst xmlns:p="http://schemas.openxmlformats.org/presentationml/2006/main">
  <p:tag name="AS_UNIQUEID" val="1541"/>
</p:tagLst>
</file>

<file path=ppt/tags/tag225.xml><?xml version="1.0" encoding="utf-8"?>
<p:tagLst xmlns:p="http://schemas.openxmlformats.org/presentationml/2006/main">
  <p:tag name="AS_UNIQUEID" val="1542"/>
</p:tagLst>
</file>

<file path=ppt/tags/tag226.xml><?xml version="1.0" encoding="utf-8"?>
<p:tagLst xmlns:p="http://schemas.openxmlformats.org/presentationml/2006/main">
  <p:tag name="AS_UNIQUEID" val="1543"/>
</p:tagLst>
</file>

<file path=ppt/tags/tag227.xml><?xml version="1.0" encoding="utf-8"?>
<p:tagLst xmlns:p="http://schemas.openxmlformats.org/presentationml/2006/main">
  <p:tag name="AS_UNIQUEID" val="1544"/>
</p:tagLst>
</file>

<file path=ppt/tags/tag228.xml><?xml version="1.0" encoding="utf-8"?>
<p:tagLst xmlns:p="http://schemas.openxmlformats.org/presentationml/2006/main">
  <p:tag name="AS_UNIQUEID" val="1545"/>
</p:tagLst>
</file>

<file path=ppt/tags/tag229.xml><?xml version="1.0" encoding="utf-8"?>
<p:tagLst xmlns:p="http://schemas.openxmlformats.org/presentationml/2006/main">
  <p:tag name="AS_UNIQUEID" val="1546"/>
</p:tagLst>
</file>

<file path=ppt/tags/tag230.xml><?xml version="1.0" encoding="utf-8"?>
<p:tagLst xmlns:p="http://schemas.openxmlformats.org/presentationml/2006/main">
  <p:tag name="AS_UNIQUEID" val="1755"/>
</p:tagLst>
</file>

<file path=ppt/tags/tag231.xml><?xml version="1.0" encoding="utf-8"?>
<p:tagLst xmlns:p="http://schemas.openxmlformats.org/presentationml/2006/main">
  <p:tag name="AS_UNIQUEID" val="1548"/>
</p:tagLst>
</file>

<file path=ppt/tags/tag232.xml><?xml version="1.0" encoding="utf-8"?>
<p:tagLst xmlns:p="http://schemas.openxmlformats.org/presentationml/2006/main">
  <p:tag name="AS_UNIQUEID" val="1549"/>
</p:tagLst>
</file>

<file path=ppt/tags/tag233.xml><?xml version="1.0" encoding="utf-8"?>
<p:tagLst xmlns:p="http://schemas.openxmlformats.org/presentationml/2006/main">
  <p:tag name="AS_UNIQUEID" val="1550"/>
</p:tagLst>
</file>

<file path=ppt/tags/tag234.xml><?xml version="1.0" encoding="utf-8"?>
<p:tagLst xmlns:p="http://schemas.openxmlformats.org/presentationml/2006/main">
  <p:tag name="AS_UNIQUEID" val="1551"/>
</p:tagLst>
</file>

<file path=ppt/tags/tag235.xml><?xml version="1.0" encoding="utf-8"?>
<p:tagLst xmlns:p="http://schemas.openxmlformats.org/presentationml/2006/main">
  <p:tag name="AS_UNIQUEID" val="1552"/>
</p:tagLst>
</file>

<file path=ppt/tags/tag236.xml><?xml version="1.0" encoding="utf-8"?>
<p:tagLst xmlns:p="http://schemas.openxmlformats.org/presentationml/2006/main">
  <p:tag name="AS_UNIQUEID" val="1553"/>
</p:tagLst>
</file>

<file path=ppt/tags/tag237.xml><?xml version="1.0" encoding="utf-8"?>
<p:tagLst xmlns:p="http://schemas.openxmlformats.org/presentationml/2006/main">
  <p:tag name="AS_UNIQUEID" val="1554"/>
</p:tagLst>
</file>

<file path=ppt/tags/tag238.xml><?xml version="1.0" encoding="utf-8"?>
<p:tagLst xmlns:p="http://schemas.openxmlformats.org/presentationml/2006/main">
  <p:tag name="AS_UNIQUEID" val="1555"/>
</p:tagLst>
</file>

<file path=ppt/tags/tag239.xml><?xml version="1.0" encoding="utf-8"?>
<p:tagLst xmlns:p="http://schemas.openxmlformats.org/presentationml/2006/main">
  <p:tag name="AS_UNIQUEID" val="1556"/>
</p:tagLst>
</file>

<file path=ppt/tags/tag240.xml><?xml version="1.0" encoding="utf-8"?>
<p:tagLst xmlns:p="http://schemas.openxmlformats.org/presentationml/2006/main">
  <p:tag name="AS_UNIQUEID" val="1557"/>
</p:tagLst>
</file>

<file path=ppt/tags/tag241.xml><?xml version="1.0" encoding="utf-8"?>
<p:tagLst xmlns:p="http://schemas.openxmlformats.org/presentationml/2006/main">
  <p:tag name="AS_UNIQUEID" val="1558"/>
</p:tagLst>
</file>

<file path=ppt/tags/tag242.xml><?xml version="1.0" encoding="utf-8"?>
<p:tagLst xmlns:p="http://schemas.openxmlformats.org/presentationml/2006/main">
  <p:tag name="AS_UNIQUEID" val="1559"/>
</p:tagLst>
</file>

<file path=ppt/tags/tag243.xml><?xml version="1.0" encoding="utf-8"?>
<p:tagLst xmlns:p="http://schemas.openxmlformats.org/presentationml/2006/main">
  <p:tag name="AS_UNIQUEID" val="1388"/>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244.xml><?xml version="1.0" encoding="utf-8"?>
<p:tagLst xmlns:p="http://schemas.openxmlformats.org/presentationml/2006/main">
  <p:tag name="AS_UNIQUEID" val="1756"/>
</p:tagLst>
</file>

<file path=ppt/tags/tag245.xml><?xml version="1.0" encoding="utf-8"?>
<p:tagLst xmlns:p="http://schemas.openxmlformats.org/presentationml/2006/main">
  <p:tag name="AS_UNIQUEID" val="1561"/>
</p:tagLst>
</file>

<file path=ppt/tags/tag246.xml><?xml version="1.0" encoding="utf-8"?>
<p:tagLst xmlns:p="http://schemas.openxmlformats.org/presentationml/2006/main">
  <p:tag name="AS_UNIQUEID" val="1562"/>
</p:tagLst>
</file>

<file path=ppt/tags/tag247.xml><?xml version="1.0" encoding="utf-8"?>
<p:tagLst xmlns:p="http://schemas.openxmlformats.org/presentationml/2006/main">
  <p:tag name="AS_UNIQUEID" val="1563"/>
</p:tagLst>
</file>

<file path=ppt/tags/tag248.xml><?xml version="1.0" encoding="utf-8"?>
<p:tagLst xmlns:p="http://schemas.openxmlformats.org/presentationml/2006/main">
  <p:tag name="AS_UNIQUEID" val="1564"/>
</p:tagLst>
</file>

<file path=ppt/tags/tag249.xml><?xml version="1.0" encoding="utf-8"?>
<p:tagLst xmlns:p="http://schemas.openxmlformats.org/presentationml/2006/main">
  <p:tag name="AS_UNIQUEID" val="1565"/>
</p:tagLst>
</file>

<file path=ppt/tags/tag250.xml><?xml version="1.0" encoding="utf-8"?>
<p:tagLst xmlns:p="http://schemas.openxmlformats.org/presentationml/2006/main">
  <p:tag name="AS_UNIQUEID" val="1566"/>
</p:tagLst>
</file>

<file path=ppt/tags/tag251.xml><?xml version="1.0" encoding="utf-8"?>
<p:tagLst xmlns:p="http://schemas.openxmlformats.org/presentationml/2006/main">
  <p:tag name="AS_UNIQUEID" val="1567"/>
</p:tagLst>
</file>

<file path=ppt/tags/tag252.xml><?xml version="1.0" encoding="utf-8"?>
<p:tagLst xmlns:p="http://schemas.openxmlformats.org/presentationml/2006/main">
  <p:tag name="AS_UNIQUEID" val="1388"/>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253.xml><?xml version="1.0" encoding="utf-8"?>
<p:tagLst xmlns:p="http://schemas.openxmlformats.org/presentationml/2006/main">
  <p:tag name="AS_UNIQUEID" val="1832"/>
</p:tagLst>
</file>

<file path=ppt/tags/tag254.xml><?xml version="1.0" encoding="utf-8"?>
<p:tagLst xmlns:p="http://schemas.openxmlformats.org/presentationml/2006/main">
  <p:tag name="AS_UNIQUEID" val="1833"/>
</p:tagLst>
</file>

<file path=ppt/tags/tag25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haoqing">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微软雅黑</vt:lpstr>
      <vt:lpstr>黑体</vt:lpstr>
      <vt:lpstr>Times New Roman</vt:lpstr>
      <vt:lpstr>方正中等线简体</vt:lpstr>
      <vt:lpstr>宋体</vt:lpstr>
      <vt:lpstr>Courier New</vt:lpstr>
      <vt:lpstr>华文细黑</vt:lpstr>
      <vt:lpstr>DOUYU Font</vt:lpstr>
      <vt:lpstr>楷体_GB2312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2024-09-16T04:35:47.129</cp:lastPrinted>
  <dcterms:created xsi:type="dcterms:W3CDTF">2024-09-15T20:35:47Z</dcterms:created>
  <dcterms:modified xsi:type="dcterms:W3CDTF">2024-09-15T20:35:48Z</dcterms:modified>
</cp:coreProperties>
</file>