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83011A-AA93-4EF9-A2BC-5D82E6B9FF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09CD3E-3A86-43A1-8675-A0711211A4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5F10AF-6DE1-4BE7-9B6A-A94178067F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A8B2CB0-7C16-4289-8C2D-F19B111804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ABC0E21-0DCA-4530-8FCC-CF142D1F03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4EC85EE-EE11-455B-906B-FA1137EC74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363BC56-3D7A-4509-B9DB-4F83EBD9EE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C666DB1-B24F-46B4-8FB9-75349DC46C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6D277D6-0530-4ACC-8B19-E1C4218722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32830D-B2AE-49F0-875A-F7356ED7AF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A2C5FA-6F63-4967-B98A-67E03821D1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47165046015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13147" y="731459"/>
            <a:ext cx="5352910" cy="30152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7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如何看方案可行性分析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15579" y="1400762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381903" y="1114301"/>
            <a:ext cx="3256160" cy="572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5CA5F4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147367" y="94854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方案可行性分析的定义与重要性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方案可行性分析的步骤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方案可行性分析的方法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方案可行性分析的实践应用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方案可行性分析的注意事项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370921" y="1670137"/>
            <a:ext cx="3450158" cy="1322592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方案可行性分析的定义与重要性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017700" y="1098427"/>
            <a:ext cx="2156600" cy="6380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5CA5F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5273" r="3527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它旨在评估方案的实施可能性、预期效果以及可能面临的风险和挑战。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方案可行性分析是对一个方案在技术、经济、社会等方面的可行性进行全面评估的过程。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9488" r="29488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通过可行性分析，可以确定方案在技术、经济、社会等方面是否具备实施条件，从而避免盲目投资和资源浪费。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确保方案实施的可能性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可行性分析为决策者提供了全面的数据支持和专业建议，有助于提高决策的科学性和准确性。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提高决策的科学性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通过评估方案可能面临的风险和挑战，可以提前采取应对措施，降低项目失败的风险。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降低风险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可行性分析过程中可以发现方案的不足之处，为进一步优化方案提供依据，提高方案的实施效果。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优化方案设计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370921" y="1670137"/>
            <a:ext cx="3450158" cy="1322592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方案可行性分析的步骤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017700" y="1098427"/>
            <a:ext cx="2156600" cy="6380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5CA5F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确定目标与范围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明确方案要解决的问题和目标，确定分析的范围和重点。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考虑方案的约束条件，如时间、预算、资源等。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8013" r="801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收集信息与数据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收集与方案相关的信息，包括市场、技术、环境等方面的数据。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分析数据，了解当前状况和潜在机会。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28721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4547" y="1787738"/>
            <a:ext cx="958290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评估组织或团队的资源与能力，包括人力、物力、财力等。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866575" y="3830586"/>
            <a:ext cx="10458850" cy="2286677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874" y="4371944"/>
            <a:ext cx="95821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分析资源与能力的匹配程度，确定是否需要外部支持。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评估资源与能力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识别潜在的风险与挑战，分析其对方案的影响。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制定应对策略，降低风险和应对挑战。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分析风险与挑战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52349" y="2452189"/>
            <a:ext cx="3087301" cy="3087301"/>
          </a:xfrm>
          <a:prstGeom prst="ellipse">
            <a:avLst/>
          </a:prstGeom>
          <a:solidFill>
            <a:schemeClr val="lt1">
              <a:alpha val="48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969025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94226" y="2244504"/>
            <a:ext cx="3267075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根据以上分析，制定详细的实施计划。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808528" y="2244504"/>
            <a:ext cx="3286125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确定关键节点和里程碑，确保方案按计划推进。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制定实施计划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370921" y="1670137"/>
            <a:ext cx="3450158" cy="1322592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方案可行性分析的方法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017700" y="1098427"/>
            <a:ext cx="2156600" cy="6380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5CA5F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54963" y="2432974"/>
            <a:ext cx="2222323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定义：SWOT分析是一种战略分析工具，通过对方案的优势（Strengths）、劣势（Weaknesses）、机会（Opportunities）和威胁（Threats）进行评估，为决策者提供关于方案可行性的全面信息。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750373" y="2432974"/>
            <a:ext cx="2222323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分析步骤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083168" y="2432974"/>
            <a:ext cx="2222323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1. 确定方案的优势和劣势，分析方案的内部条件。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321376" y="2432974"/>
            <a:ext cx="2222323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2. 确定方案的机会和威胁，分析外部环境对方案的影响。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595840" y="2432974"/>
            <a:ext cx="2222323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3. 基于以上分析，制定相应的策略和行动计划。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578634" y="1691037"/>
            <a:ext cx="1885696" cy="639403"/>
          </a:xfrm>
          <a:prstGeom prst="homePlat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831040" y="1645074"/>
            <a:ext cx="1112660" cy="73132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AutoShape 9"/>
          <p:cNvSpPr/>
          <p:nvPr/>
        </p:nvSpPr>
        <p:spPr>
          <a:xfrm>
            <a:off x="2918687" y="1691037"/>
            <a:ext cx="1885696" cy="639403"/>
          </a:xfrm>
          <a:prstGeom prst="homePlat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3171093" y="1645074"/>
            <a:ext cx="1112660" cy="73132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1" name="AutoShape 11"/>
          <p:cNvSpPr/>
          <p:nvPr/>
        </p:nvSpPr>
        <p:spPr>
          <a:xfrm>
            <a:off x="5251482" y="1691037"/>
            <a:ext cx="1885696" cy="639403"/>
          </a:xfrm>
          <a:prstGeom prst="homePlat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5503888" y="1645074"/>
            <a:ext cx="1112660" cy="73132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489690" y="1691037"/>
            <a:ext cx="1885696" cy="639403"/>
          </a:xfrm>
          <a:prstGeom prst="homePlat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7742096" y="1645074"/>
            <a:ext cx="1112660" cy="73132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5" name="AutoShape 15"/>
          <p:cNvSpPr/>
          <p:nvPr/>
        </p:nvSpPr>
        <p:spPr>
          <a:xfrm>
            <a:off x="9764154" y="1691037"/>
            <a:ext cx="1885696" cy="639403"/>
          </a:xfrm>
          <a:prstGeom prst="homePlat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10016560" y="1645074"/>
            <a:ext cx="1112660" cy="73132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SWOT分析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50654" cy="914400"/>
            <a:chOff x="454963" y="93878"/>
            <a:chExt cx="10650654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10775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PEST分析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970539" y="2375347"/>
            <a:ext cx="3888341" cy="3162649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8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定义：PEST分析是一种宏观环境分析工具，通过对政治（Political）、经济（Economic）、社会（Social）和技术（Technological）四个方面进行分析，评估方案所处的宏观环境对方案可行性的影响。</a:t>
            </a:r>
          </a:p>
        </p:txBody>
      </p:sp>
      <p:sp>
        <p:nvSpPr>
          <p:cNvPr id="25" name="AutoShape 25"/>
          <p:cNvSpPr/>
          <p:nvPr/>
        </p:nvSpPr>
        <p:spPr>
          <a:xfrm>
            <a:off x="8869284" y="1724456"/>
            <a:ext cx="1112806" cy="111128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6" name="Group 26"/>
          <p:cNvGrpSpPr/>
          <p:nvPr/>
        </p:nvGrpSpPr>
        <p:grpSpPr>
          <a:xfrm>
            <a:off x="9246951" y="2006396"/>
            <a:ext cx="355759" cy="488728"/>
            <a:chOff x="9246951" y="2006396"/>
            <a:chExt cx="355759" cy="488728"/>
          </a:xfrm>
        </p:grpSpPr>
        <p:sp>
          <p:nvSpPr>
            <p:cNvPr id="27" name="AutoShape 27"/>
            <p:cNvSpPr/>
            <p:nvPr/>
          </p:nvSpPr>
          <p:spPr>
            <a:xfrm>
              <a:off x="9249427" y="2006396"/>
              <a:ext cx="350996" cy="488728"/>
            </a:xfrm>
            <a:prstGeom prst="rect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9246951" y="2006396"/>
              <a:ext cx="355759" cy="488728"/>
            </a:xfrm>
            <a:custGeom>
              <a:rect l="l" t="t" r="r" b="b"/>
              <a:pathLst>
                <a:path w="122" h="168">
                  <a:moveTo>
                    <a:pt x="0" y="21"/>
                  </a:moveTo>
                  <a:cubicBezTo>
                    <a:pt x="53" y="21"/>
                    <a:pt x="61" y="0"/>
                    <a:pt x="61" y="0"/>
                  </a:cubicBezTo>
                  <a:cubicBezTo>
                    <a:pt x="61" y="0"/>
                    <a:pt x="69" y="21"/>
                    <a:pt x="122" y="21"/>
                  </a:cubicBezTo>
                  <a:cubicBezTo>
                    <a:pt x="122" y="107"/>
                    <a:pt x="122" y="107"/>
                    <a:pt x="122" y="107"/>
                  </a:cubicBezTo>
                  <a:cubicBezTo>
                    <a:pt x="122" y="141"/>
                    <a:pt x="61" y="168"/>
                    <a:pt x="61" y="168"/>
                  </a:cubicBezTo>
                  <a:cubicBezTo>
                    <a:pt x="61" y="168"/>
                    <a:pt x="0" y="141"/>
                    <a:pt x="0" y="107"/>
                  </a:cubicBezTo>
                  <a:lnTo>
                    <a:pt x="0" y="21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9" name="AutoShape 29"/>
          <p:cNvSpPr/>
          <p:nvPr/>
        </p:nvSpPr>
        <p:spPr>
          <a:xfrm>
            <a:off x="7154784" y="2168988"/>
            <a:ext cx="754094" cy="75409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8974059" y="4475657"/>
            <a:ext cx="942975" cy="93983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9253761" y="4762883"/>
            <a:ext cx="381952" cy="365379"/>
          </a:xfrm>
          <a:custGeom>
            <a:rect l="l" t="t" r="r" b="b"/>
            <a:pathLst>
              <a:path w="174" h="166">
                <a:moveTo>
                  <a:pt x="174" y="139"/>
                </a:moveTo>
                <a:cubicBezTo>
                  <a:pt x="171" y="131"/>
                  <a:pt x="161" y="129"/>
                  <a:pt x="153" y="126"/>
                </a:cubicBezTo>
                <a:cubicBezTo>
                  <a:pt x="144" y="122"/>
                  <a:pt x="135" y="118"/>
                  <a:pt x="126" y="115"/>
                </a:cubicBezTo>
                <a:cubicBezTo>
                  <a:pt x="123" y="114"/>
                  <a:pt x="121" y="113"/>
                  <a:pt x="118" y="112"/>
                </a:cubicBezTo>
                <a:cubicBezTo>
                  <a:pt x="115" y="110"/>
                  <a:pt x="113" y="104"/>
                  <a:pt x="111" y="100"/>
                </a:cubicBezTo>
                <a:cubicBezTo>
                  <a:pt x="109" y="100"/>
                  <a:pt x="108" y="100"/>
                  <a:pt x="106" y="100"/>
                </a:cubicBezTo>
                <a:cubicBezTo>
                  <a:pt x="106" y="94"/>
                  <a:pt x="110" y="94"/>
                  <a:pt x="111" y="90"/>
                </a:cubicBezTo>
                <a:cubicBezTo>
                  <a:pt x="112" y="86"/>
                  <a:pt x="111" y="82"/>
                  <a:pt x="113" y="79"/>
                </a:cubicBezTo>
                <a:cubicBezTo>
                  <a:pt x="114" y="76"/>
                  <a:pt x="117" y="76"/>
                  <a:pt x="118" y="74"/>
                </a:cubicBezTo>
                <a:cubicBezTo>
                  <a:pt x="120" y="73"/>
                  <a:pt x="120" y="69"/>
                  <a:pt x="121" y="67"/>
                </a:cubicBezTo>
                <a:cubicBezTo>
                  <a:pt x="122" y="63"/>
                  <a:pt x="122" y="58"/>
                  <a:pt x="120" y="54"/>
                </a:cubicBezTo>
                <a:cubicBezTo>
                  <a:pt x="119" y="52"/>
                  <a:pt x="119" y="51"/>
                  <a:pt x="118" y="49"/>
                </a:cubicBezTo>
                <a:cubicBezTo>
                  <a:pt x="118" y="45"/>
                  <a:pt x="119" y="35"/>
                  <a:pt x="119" y="32"/>
                </a:cubicBezTo>
                <a:cubicBezTo>
                  <a:pt x="119" y="26"/>
                  <a:pt x="119" y="26"/>
                  <a:pt x="118" y="20"/>
                </a:cubicBezTo>
                <a:cubicBezTo>
                  <a:pt x="118" y="20"/>
                  <a:pt x="116" y="14"/>
                  <a:pt x="113" y="13"/>
                </a:cubicBezTo>
                <a:cubicBezTo>
                  <a:pt x="108" y="12"/>
                  <a:pt x="108" y="12"/>
                  <a:pt x="108" y="12"/>
                </a:cubicBezTo>
                <a:cubicBezTo>
                  <a:pt x="104" y="9"/>
                  <a:pt x="104" y="9"/>
                  <a:pt x="104" y="9"/>
                </a:cubicBezTo>
                <a:cubicBezTo>
                  <a:pt x="90" y="0"/>
                  <a:pt x="75" y="6"/>
                  <a:pt x="67" y="9"/>
                </a:cubicBezTo>
                <a:cubicBezTo>
                  <a:pt x="56" y="13"/>
                  <a:pt x="49" y="24"/>
                  <a:pt x="54" y="48"/>
                </a:cubicBezTo>
                <a:cubicBezTo>
                  <a:pt x="55" y="52"/>
                  <a:pt x="51" y="54"/>
                  <a:pt x="52" y="57"/>
                </a:cubicBezTo>
                <a:cubicBezTo>
                  <a:pt x="52" y="61"/>
                  <a:pt x="52" y="73"/>
                  <a:pt x="57" y="76"/>
                </a:cubicBezTo>
                <a:cubicBezTo>
                  <a:pt x="57" y="76"/>
                  <a:pt x="61" y="77"/>
                  <a:pt x="60" y="77"/>
                </a:cubicBezTo>
                <a:cubicBezTo>
                  <a:pt x="61" y="82"/>
                  <a:pt x="61" y="87"/>
                  <a:pt x="62" y="91"/>
                </a:cubicBezTo>
                <a:cubicBezTo>
                  <a:pt x="63" y="94"/>
                  <a:pt x="66" y="95"/>
                  <a:pt x="67" y="99"/>
                </a:cubicBezTo>
                <a:cubicBezTo>
                  <a:pt x="63" y="100"/>
                  <a:pt x="63" y="100"/>
                  <a:pt x="63" y="100"/>
                </a:cubicBezTo>
                <a:cubicBezTo>
                  <a:pt x="61" y="104"/>
                  <a:pt x="59" y="110"/>
                  <a:pt x="56" y="112"/>
                </a:cubicBezTo>
                <a:cubicBezTo>
                  <a:pt x="53" y="113"/>
                  <a:pt x="51" y="114"/>
                  <a:pt x="48" y="115"/>
                </a:cubicBezTo>
                <a:cubicBezTo>
                  <a:pt x="39" y="118"/>
                  <a:pt x="30" y="122"/>
                  <a:pt x="21" y="126"/>
                </a:cubicBezTo>
                <a:cubicBezTo>
                  <a:pt x="13" y="129"/>
                  <a:pt x="3" y="131"/>
                  <a:pt x="0" y="139"/>
                </a:cubicBezTo>
                <a:cubicBezTo>
                  <a:pt x="0" y="145"/>
                  <a:pt x="0" y="158"/>
                  <a:pt x="0" y="166"/>
                </a:cubicBezTo>
                <a:cubicBezTo>
                  <a:pt x="76" y="166"/>
                  <a:pt x="76" y="166"/>
                  <a:pt x="76" y="166"/>
                </a:cubicBezTo>
                <a:cubicBezTo>
                  <a:pt x="82" y="127"/>
                  <a:pt x="82" y="127"/>
                  <a:pt x="82" y="127"/>
                </a:cubicBezTo>
                <a:cubicBezTo>
                  <a:pt x="77" y="117"/>
                  <a:pt x="77" y="117"/>
                  <a:pt x="77" y="117"/>
                </a:cubicBezTo>
                <a:cubicBezTo>
                  <a:pt x="88" y="112"/>
                  <a:pt x="88" y="112"/>
                  <a:pt x="88" y="112"/>
                </a:cubicBezTo>
                <a:cubicBezTo>
                  <a:pt x="97" y="117"/>
                  <a:pt x="97" y="117"/>
                  <a:pt x="97" y="117"/>
                </a:cubicBezTo>
                <a:cubicBezTo>
                  <a:pt x="92" y="128"/>
                  <a:pt x="92" y="128"/>
                  <a:pt x="92" y="128"/>
                </a:cubicBezTo>
                <a:cubicBezTo>
                  <a:pt x="101" y="166"/>
                  <a:pt x="101" y="166"/>
                  <a:pt x="101" y="166"/>
                </a:cubicBezTo>
                <a:cubicBezTo>
                  <a:pt x="174" y="166"/>
                  <a:pt x="174" y="166"/>
                  <a:pt x="174" y="166"/>
                </a:cubicBezTo>
                <a:cubicBezTo>
                  <a:pt x="174" y="158"/>
                  <a:pt x="174" y="145"/>
                  <a:pt x="174" y="139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705615" y="2719818"/>
            <a:ext cx="1655731" cy="165573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8050039" y="3166160"/>
            <a:ext cx="965549" cy="862584"/>
          </a:xfrm>
          <a:custGeom>
            <a:rect l="l" t="t" r="r" b="b"/>
            <a:pathLst>
              <a:path w="200" h="178">
                <a:moveTo>
                  <a:pt x="200" y="62"/>
                </a:moveTo>
                <a:cubicBezTo>
                  <a:pt x="200" y="49"/>
                  <a:pt x="189" y="39"/>
                  <a:pt x="176" y="39"/>
                </a:cubicBezTo>
                <a:cubicBezTo>
                  <a:pt x="174" y="39"/>
                  <a:pt x="172" y="39"/>
                  <a:pt x="171" y="39"/>
                </a:cubicBezTo>
                <a:cubicBezTo>
                  <a:pt x="171" y="39"/>
                  <a:pt x="171" y="38"/>
                  <a:pt x="171" y="38"/>
                </a:cubicBezTo>
                <a:cubicBezTo>
                  <a:pt x="171" y="18"/>
                  <a:pt x="155" y="3"/>
                  <a:pt x="135" y="3"/>
                </a:cubicBezTo>
                <a:cubicBezTo>
                  <a:pt x="123" y="3"/>
                  <a:pt x="113" y="8"/>
                  <a:pt x="106" y="16"/>
                </a:cubicBezTo>
                <a:cubicBezTo>
                  <a:pt x="98" y="6"/>
                  <a:pt x="85" y="0"/>
                  <a:pt x="70" y="0"/>
                </a:cubicBezTo>
                <a:cubicBezTo>
                  <a:pt x="45" y="0"/>
                  <a:pt x="24" y="20"/>
                  <a:pt x="24" y="45"/>
                </a:cubicBezTo>
                <a:cubicBezTo>
                  <a:pt x="24" y="50"/>
                  <a:pt x="25" y="55"/>
                  <a:pt x="26" y="59"/>
                </a:cubicBezTo>
                <a:cubicBezTo>
                  <a:pt x="11" y="62"/>
                  <a:pt x="0" y="74"/>
                  <a:pt x="0" y="89"/>
                </a:cubicBezTo>
                <a:cubicBezTo>
                  <a:pt x="0" y="106"/>
                  <a:pt x="14" y="119"/>
                  <a:pt x="31" y="119"/>
                </a:cubicBezTo>
                <a:cubicBezTo>
                  <a:pt x="36" y="119"/>
                  <a:pt x="39" y="119"/>
                  <a:pt x="43" y="117"/>
                </a:cubicBezTo>
                <a:cubicBezTo>
                  <a:pt x="44" y="126"/>
                  <a:pt x="51" y="133"/>
                  <a:pt x="60" y="133"/>
                </a:cubicBezTo>
                <a:cubicBezTo>
                  <a:pt x="61" y="133"/>
                  <a:pt x="61" y="133"/>
                  <a:pt x="61" y="133"/>
                </a:cubicBezTo>
                <a:cubicBezTo>
                  <a:pt x="62" y="138"/>
                  <a:pt x="67" y="143"/>
                  <a:pt x="73" y="143"/>
                </a:cubicBezTo>
                <a:cubicBezTo>
                  <a:pt x="79" y="143"/>
                  <a:pt x="84" y="137"/>
                  <a:pt x="84" y="131"/>
                </a:cubicBezTo>
                <a:cubicBezTo>
                  <a:pt x="84" y="127"/>
                  <a:pt x="81" y="123"/>
                  <a:pt x="77" y="122"/>
                </a:cubicBezTo>
                <a:cubicBezTo>
                  <a:pt x="78" y="120"/>
                  <a:pt x="78" y="118"/>
                  <a:pt x="78" y="116"/>
                </a:cubicBezTo>
                <a:cubicBezTo>
                  <a:pt x="78" y="115"/>
                  <a:pt x="78" y="115"/>
                  <a:pt x="78" y="115"/>
                </a:cubicBezTo>
                <a:cubicBezTo>
                  <a:pt x="81" y="116"/>
                  <a:pt x="84" y="117"/>
                  <a:pt x="88" y="117"/>
                </a:cubicBezTo>
                <a:cubicBezTo>
                  <a:pt x="89" y="117"/>
                  <a:pt x="90" y="117"/>
                  <a:pt x="92" y="117"/>
                </a:cubicBezTo>
                <a:cubicBezTo>
                  <a:pt x="92" y="122"/>
                  <a:pt x="94" y="127"/>
                  <a:pt x="97" y="131"/>
                </a:cubicBezTo>
                <a:cubicBezTo>
                  <a:pt x="92" y="132"/>
                  <a:pt x="88" y="136"/>
                  <a:pt x="89" y="141"/>
                </a:cubicBezTo>
                <a:cubicBezTo>
                  <a:pt x="89" y="146"/>
                  <a:pt x="93" y="151"/>
                  <a:pt x="99" y="151"/>
                </a:cubicBezTo>
                <a:cubicBezTo>
                  <a:pt x="105" y="150"/>
                  <a:pt x="109" y="146"/>
                  <a:pt x="109" y="140"/>
                </a:cubicBezTo>
                <a:cubicBezTo>
                  <a:pt x="109" y="140"/>
                  <a:pt x="109" y="139"/>
                  <a:pt x="109" y="139"/>
                </a:cubicBezTo>
                <a:cubicBezTo>
                  <a:pt x="111" y="140"/>
                  <a:pt x="114" y="140"/>
                  <a:pt x="117" y="140"/>
                </a:cubicBezTo>
                <a:cubicBezTo>
                  <a:pt x="131" y="140"/>
                  <a:pt x="142" y="129"/>
                  <a:pt x="142" y="116"/>
                </a:cubicBezTo>
                <a:cubicBezTo>
                  <a:pt x="145" y="117"/>
                  <a:pt x="148" y="117"/>
                  <a:pt x="152" y="117"/>
                </a:cubicBezTo>
                <a:cubicBezTo>
                  <a:pt x="166" y="117"/>
                  <a:pt x="177" y="106"/>
                  <a:pt x="177" y="93"/>
                </a:cubicBezTo>
                <a:cubicBezTo>
                  <a:pt x="177" y="90"/>
                  <a:pt x="176" y="87"/>
                  <a:pt x="175" y="84"/>
                </a:cubicBezTo>
                <a:cubicBezTo>
                  <a:pt x="176" y="84"/>
                  <a:pt x="176" y="84"/>
                  <a:pt x="176" y="84"/>
                </a:cubicBezTo>
                <a:cubicBezTo>
                  <a:pt x="189" y="84"/>
                  <a:pt x="200" y="74"/>
                  <a:pt x="200" y="62"/>
                </a:cubicBezTo>
                <a:close/>
                <a:moveTo>
                  <a:pt x="117" y="147"/>
                </a:moveTo>
                <a:cubicBezTo>
                  <a:pt x="119" y="147"/>
                  <a:pt x="120" y="146"/>
                  <a:pt x="120" y="145"/>
                </a:cubicBezTo>
                <a:cubicBezTo>
                  <a:pt x="120" y="144"/>
                  <a:pt x="118" y="142"/>
                  <a:pt x="117" y="143"/>
                </a:cubicBezTo>
                <a:cubicBezTo>
                  <a:pt x="116" y="143"/>
                  <a:pt x="114" y="144"/>
                  <a:pt x="114" y="145"/>
                </a:cubicBezTo>
                <a:cubicBezTo>
                  <a:pt x="115" y="146"/>
                  <a:pt x="116" y="148"/>
                  <a:pt x="117" y="147"/>
                </a:cubicBezTo>
                <a:close/>
                <a:moveTo>
                  <a:pt x="116" y="168"/>
                </a:moveTo>
                <a:cubicBezTo>
                  <a:pt x="113" y="168"/>
                  <a:pt x="111" y="170"/>
                  <a:pt x="111" y="173"/>
                </a:cubicBezTo>
                <a:cubicBezTo>
                  <a:pt x="111" y="176"/>
                  <a:pt x="114" y="178"/>
                  <a:pt x="117" y="178"/>
                </a:cubicBezTo>
                <a:cubicBezTo>
                  <a:pt x="120" y="178"/>
                  <a:pt x="122" y="175"/>
                  <a:pt x="122" y="173"/>
                </a:cubicBezTo>
                <a:cubicBezTo>
                  <a:pt x="122" y="170"/>
                  <a:pt x="119" y="167"/>
                  <a:pt x="116" y="168"/>
                </a:cubicBezTo>
                <a:close/>
                <a:moveTo>
                  <a:pt x="116" y="155"/>
                </a:moveTo>
                <a:cubicBezTo>
                  <a:pt x="116" y="152"/>
                  <a:pt x="114" y="150"/>
                  <a:pt x="111" y="150"/>
                </a:cubicBezTo>
                <a:cubicBezTo>
                  <a:pt x="108" y="150"/>
                  <a:pt x="106" y="152"/>
                  <a:pt x="106" y="155"/>
                </a:cubicBezTo>
                <a:cubicBezTo>
                  <a:pt x="106" y="158"/>
                  <a:pt x="108" y="161"/>
                  <a:pt x="111" y="160"/>
                </a:cubicBezTo>
                <a:cubicBezTo>
                  <a:pt x="114" y="160"/>
                  <a:pt x="117" y="158"/>
                  <a:pt x="116" y="155"/>
                </a:cubicBezTo>
                <a:close/>
                <a:moveTo>
                  <a:pt x="97" y="156"/>
                </a:moveTo>
                <a:cubicBezTo>
                  <a:pt x="92" y="156"/>
                  <a:pt x="89" y="159"/>
                  <a:pt x="89" y="164"/>
                </a:cubicBezTo>
                <a:cubicBezTo>
                  <a:pt x="89" y="168"/>
                  <a:pt x="93" y="172"/>
                  <a:pt x="98" y="172"/>
                </a:cubicBezTo>
                <a:cubicBezTo>
                  <a:pt x="102" y="172"/>
                  <a:pt x="106" y="168"/>
                  <a:pt x="106" y="163"/>
                </a:cubicBezTo>
                <a:cubicBezTo>
                  <a:pt x="106" y="159"/>
                  <a:pt x="102" y="155"/>
                  <a:pt x="97" y="156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888459" y="3223119"/>
            <a:ext cx="996982" cy="996982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438790" y="3427907"/>
            <a:ext cx="941356" cy="939832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6" name="Group 36"/>
          <p:cNvGrpSpPr/>
          <p:nvPr/>
        </p:nvGrpSpPr>
        <p:grpSpPr>
          <a:xfrm>
            <a:off x="6726064" y="3627837"/>
            <a:ext cx="376047" cy="403289"/>
            <a:chOff x="6726064" y="3627837"/>
            <a:chExt cx="376047" cy="403289"/>
          </a:xfrm>
        </p:grpSpPr>
        <p:sp>
          <p:nvSpPr>
            <p:cNvPr id="37" name="AutoShape 37"/>
            <p:cNvSpPr/>
            <p:nvPr/>
          </p:nvSpPr>
          <p:spPr>
            <a:xfrm>
              <a:off x="6728064" y="3627837"/>
              <a:ext cx="374047" cy="403289"/>
            </a:xfrm>
            <a:prstGeom prst="rect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6855318" y="3629837"/>
              <a:ext cx="246793" cy="278987"/>
            </a:xfrm>
            <a:custGeom>
              <a:rect l="l" t="t" r="r" b="b"/>
              <a:pathLst>
                <a:path w="105" h="118">
                  <a:moveTo>
                    <a:pt x="32" y="118"/>
                  </a:moveTo>
                  <a:cubicBezTo>
                    <a:pt x="21" y="118"/>
                    <a:pt x="10" y="113"/>
                    <a:pt x="1" y="105"/>
                  </a:cubicBezTo>
                  <a:cubicBezTo>
                    <a:pt x="1" y="105"/>
                    <a:pt x="1" y="105"/>
                    <a:pt x="1" y="105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19" y="85"/>
                    <a:pt x="19" y="85"/>
                    <a:pt x="19" y="85"/>
                  </a:cubicBezTo>
                  <a:cubicBezTo>
                    <a:pt x="20" y="86"/>
                    <a:pt x="20" y="86"/>
                    <a:pt x="20" y="86"/>
                  </a:cubicBezTo>
                  <a:cubicBezTo>
                    <a:pt x="23" y="90"/>
                    <a:pt x="27" y="91"/>
                    <a:pt x="32" y="91"/>
                  </a:cubicBezTo>
                  <a:cubicBezTo>
                    <a:pt x="32" y="91"/>
                    <a:pt x="32" y="91"/>
                    <a:pt x="32" y="91"/>
                  </a:cubicBezTo>
                  <a:cubicBezTo>
                    <a:pt x="36" y="91"/>
                    <a:pt x="40" y="90"/>
                    <a:pt x="43" y="86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74" y="56"/>
                    <a:pt x="74" y="56"/>
                    <a:pt x="74" y="56"/>
                  </a:cubicBezTo>
                  <a:cubicBezTo>
                    <a:pt x="77" y="53"/>
                    <a:pt x="79" y="48"/>
                    <a:pt x="79" y="44"/>
                  </a:cubicBezTo>
                  <a:cubicBezTo>
                    <a:pt x="79" y="44"/>
                    <a:pt x="79" y="44"/>
                    <a:pt x="79" y="44"/>
                  </a:cubicBezTo>
                  <a:cubicBezTo>
                    <a:pt x="79" y="40"/>
                    <a:pt x="77" y="36"/>
                    <a:pt x="74" y="33"/>
                  </a:cubicBezTo>
                  <a:cubicBezTo>
                    <a:pt x="74" y="33"/>
                    <a:pt x="74" y="33"/>
                    <a:pt x="74" y="33"/>
                  </a:cubicBezTo>
                  <a:cubicBezTo>
                    <a:pt x="73" y="31"/>
                    <a:pt x="73" y="31"/>
                    <a:pt x="73" y="31"/>
                  </a:cubicBezTo>
                  <a:cubicBezTo>
                    <a:pt x="69" y="28"/>
                    <a:pt x="65" y="27"/>
                    <a:pt x="61" y="27"/>
                  </a:cubicBezTo>
                  <a:cubicBezTo>
                    <a:pt x="61" y="27"/>
                    <a:pt x="61" y="27"/>
                    <a:pt x="61" y="27"/>
                  </a:cubicBezTo>
                  <a:cubicBezTo>
                    <a:pt x="57" y="27"/>
                    <a:pt x="53" y="28"/>
                    <a:pt x="49" y="31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32" y="49"/>
                    <a:pt x="23" y="49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3" y="39"/>
                    <a:pt x="13" y="30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9" y="4"/>
                    <a:pt x="50" y="0"/>
                    <a:pt x="61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72" y="0"/>
                    <a:pt x="83" y="4"/>
                    <a:pt x="91" y="13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3" y="14"/>
                    <a:pt x="93" y="14"/>
                    <a:pt x="93" y="14"/>
                  </a:cubicBezTo>
                  <a:cubicBezTo>
                    <a:pt x="101" y="22"/>
                    <a:pt x="105" y="33"/>
                    <a:pt x="105" y="44"/>
                  </a:cubicBezTo>
                  <a:cubicBezTo>
                    <a:pt x="105" y="44"/>
                    <a:pt x="105" y="44"/>
                    <a:pt x="105" y="44"/>
                  </a:cubicBezTo>
                  <a:cubicBezTo>
                    <a:pt x="105" y="55"/>
                    <a:pt x="101" y="66"/>
                    <a:pt x="93" y="74"/>
                  </a:cubicBezTo>
                  <a:cubicBezTo>
                    <a:pt x="93" y="74"/>
                    <a:pt x="93" y="74"/>
                    <a:pt x="93" y="74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54" y="114"/>
                    <a:pt x="42" y="118"/>
                    <a:pt x="32" y="118"/>
                  </a:cubicBezTo>
                  <a:cubicBezTo>
                    <a:pt x="32" y="118"/>
                    <a:pt x="32" y="118"/>
                    <a:pt x="32" y="118"/>
                  </a:cubicBezTo>
                  <a:cubicBezTo>
                    <a:pt x="32" y="118"/>
                    <a:pt x="32" y="118"/>
                    <a:pt x="32" y="118"/>
                  </a:cubicBez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6726064" y="3753090"/>
              <a:ext cx="246793" cy="278035"/>
            </a:xfrm>
            <a:custGeom>
              <a:rect l="l" t="t" r="r" b="b"/>
              <a:pathLst>
                <a:path w="105" h="118">
                  <a:moveTo>
                    <a:pt x="44" y="118"/>
                  </a:moveTo>
                  <a:cubicBezTo>
                    <a:pt x="33" y="118"/>
                    <a:pt x="22" y="114"/>
                    <a:pt x="14" y="105"/>
                  </a:cubicBezTo>
                  <a:cubicBezTo>
                    <a:pt x="14" y="105"/>
                    <a:pt x="14" y="105"/>
                    <a:pt x="14" y="105"/>
                  </a:cubicBezTo>
                  <a:cubicBezTo>
                    <a:pt x="12" y="104"/>
                    <a:pt x="12" y="104"/>
                    <a:pt x="12" y="104"/>
                  </a:cubicBezTo>
                  <a:cubicBezTo>
                    <a:pt x="4" y="96"/>
                    <a:pt x="0" y="85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63"/>
                    <a:pt x="4" y="52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51" y="5"/>
                    <a:pt x="62" y="0"/>
                    <a:pt x="73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82" y="0"/>
                    <a:pt x="91" y="3"/>
                    <a:pt x="98" y="8"/>
                  </a:cubicBezTo>
                  <a:cubicBezTo>
                    <a:pt x="98" y="8"/>
                    <a:pt x="98" y="8"/>
                    <a:pt x="98" y="8"/>
                  </a:cubicBezTo>
                  <a:cubicBezTo>
                    <a:pt x="99" y="9"/>
                    <a:pt x="100" y="9"/>
                    <a:pt x="101" y="10"/>
                  </a:cubicBezTo>
                  <a:cubicBezTo>
                    <a:pt x="101" y="10"/>
                    <a:pt x="101" y="10"/>
                    <a:pt x="101" y="10"/>
                  </a:cubicBezTo>
                  <a:cubicBezTo>
                    <a:pt x="104" y="13"/>
                    <a:pt x="104" y="13"/>
                    <a:pt x="104" y="13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86" y="33"/>
                    <a:pt x="86" y="33"/>
                    <a:pt x="86" y="33"/>
                  </a:cubicBezTo>
                  <a:cubicBezTo>
                    <a:pt x="86" y="33"/>
                    <a:pt x="86" y="33"/>
                    <a:pt x="86" y="33"/>
                  </a:cubicBezTo>
                  <a:cubicBezTo>
                    <a:pt x="85" y="32"/>
                    <a:pt x="85" y="32"/>
                    <a:pt x="85" y="32"/>
                  </a:cubicBezTo>
                  <a:cubicBezTo>
                    <a:pt x="82" y="28"/>
                    <a:pt x="78" y="27"/>
                    <a:pt x="73" y="27"/>
                  </a:cubicBezTo>
                  <a:cubicBezTo>
                    <a:pt x="73" y="27"/>
                    <a:pt x="73" y="27"/>
                    <a:pt x="73" y="27"/>
                  </a:cubicBezTo>
                  <a:cubicBezTo>
                    <a:pt x="69" y="27"/>
                    <a:pt x="65" y="28"/>
                    <a:pt x="62" y="32"/>
                  </a:cubicBezTo>
                  <a:cubicBezTo>
                    <a:pt x="62" y="32"/>
                    <a:pt x="62" y="32"/>
                    <a:pt x="62" y="32"/>
                  </a:cubicBezTo>
                  <a:cubicBezTo>
                    <a:pt x="31" y="62"/>
                    <a:pt x="31" y="62"/>
                    <a:pt x="31" y="62"/>
                  </a:cubicBezTo>
                  <a:cubicBezTo>
                    <a:pt x="28" y="65"/>
                    <a:pt x="26" y="70"/>
                    <a:pt x="26" y="74"/>
                  </a:cubicBezTo>
                  <a:cubicBezTo>
                    <a:pt x="26" y="74"/>
                    <a:pt x="26" y="74"/>
                    <a:pt x="26" y="74"/>
                  </a:cubicBezTo>
                  <a:cubicBezTo>
                    <a:pt x="26" y="78"/>
                    <a:pt x="28" y="82"/>
                    <a:pt x="31" y="85"/>
                  </a:cubicBezTo>
                  <a:cubicBezTo>
                    <a:pt x="31" y="85"/>
                    <a:pt x="31" y="85"/>
                    <a:pt x="31" y="85"/>
                  </a:cubicBezTo>
                  <a:cubicBezTo>
                    <a:pt x="32" y="87"/>
                    <a:pt x="32" y="87"/>
                    <a:pt x="32" y="87"/>
                  </a:cubicBezTo>
                  <a:cubicBezTo>
                    <a:pt x="36" y="90"/>
                    <a:pt x="40" y="91"/>
                    <a:pt x="44" y="91"/>
                  </a:cubicBezTo>
                  <a:cubicBezTo>
                    <a:pt x="44" y="91"/>
                    <a:pt x="44" y="91"/>
                    <a:pt x="44" y="91"/>
                  </a:cubicBezTo>
                  <a:cubicBezTo>
                    <a:pt x="48" y="91"/>
                    <a:pt x="52" y="90"/>
                    <a:pt x="56" y="87"/>
                  </a:cubicBezTo>
                  <a:cubicBezTo>
                    <a:pt x="56" y="87"/>
                    <a:pt x="56" y="87"/>
                    <a:pt x="56" y="87"/>
                  </a:cubicBezTo>
                  <a:cubicBezTo>
                    <a:pt x="69" y="73"/>
                    <a:pt x="69" y="73"/>
                    <a:pt x="69" y="73"/>
                  </a:cubicBezTo>
                  <a:cubicBezTo>
                    <a:pt x="74" y="68"/>
                    <a:pt x="82" y="68"/>
                    <a:pt x="87" y="73"/>
                  </a:cubicBezTo>
                  <a:cubicBezTo>
                    <a:pt x="87" y="73"/>
                    <a:pt x="87" y="73"/>
                    <a:pt x="87" y="73"/>
                  </a:cubicBezTo>
                  <a:cubicBezTo>
                    <a:pt x="93" y="79"/>
                    <a:pt x="93" y="87"/>
                    <a:pt x="87" y="92"/>
                  </a:cubicBezTo>
                  <a:cubicBezTo>
                    <a:pt x="87" y="92"/>
                    <a:pt x="87" y="92"/>
                    <a:pt x="87" y="92"/>
                  </a:cubicBezTo>
                  <a:cubicBezTo>
                    <a:pt x="74" y="105"/>
                    <a:pt x="74" y="105"/>
                    <a:pt x="74" y="105"/>
                  </a:cubicBezTo>
                  <a:cubicBezTo>
                    <a:pt x="66" y="114"/>
                    <a:pt x="55" y="118"/>
                    <a:pt x="44" y="118"/>
                  </a:cubicBezTo>
                  <a:cubicBezTo>
                    <a:pt x="44" y="118"/>
                    <a:pt x="44" y="118"/>
                    <a:pt x="44" y="118"/>
                  </a:cubicBezTo>
                  <a:cubicBezTo>
                    <a:pt x="44" y="118"/>
                    <a:pt x="44" y="118"/>
                    <a:pt x="44" y="118"/>
                  </a:cubicBez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0" name="AutoShape 40"/>
          <p:cNvSpPr/>
          <p:nvPr/>
        </p:nvSpPr>
        <p:spPr>
          <a:xfrm>
            <a:off x="7334997" y="4608940"/>
            <a:ext cx="1147763" cy="1147763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1" name="Group 41"/>
          <p:cNvGrpSpPr/>
          <p:nvPr/>
        </p:nvGrpSpPr>
        <p:grpSpPr>
          <a:xfrm>
            <a:off x="7679450" y="4875395"/>
            <a:ext cx="458857" cy="474497"/>
            <a:chOff x="7679450" y="4875395"/>
            <a:chExt cx="458857" cy="474497"/>
          </a:xfrm>
        </p:grpSpPr>
        <p:sp>
          <p:nvSpPr>
            <p:cNvPr id="42" name="AutoShape 42"/>
            <p:cNvSpPr/>
            <p:nvPr/>
          </p:nvSpPr>
          <p:spPr>
            <a:xfrm>
              <a:off x="7805622" y="4875395"/>
              <a:ext cx="206512" cy="224827"/>
            </a:xfrm>
            <a:prstGeom prst="ellipse">
              <a:avLst/>
            </a:pr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7679450" y="5135348"/>
              <a:ext cx="458857" cy="214544"/>
            </a:xfrm>
            <a:custGeom>
              <a:rect l="l" t="t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4" name="Freeform 44"/>
          <p:cNvSpPr/>
          <p:nvPr/>
        </p:nvSpPr>
        <p:spPr>
          <a:xfrm>
            <a:off x="10218660" y="3455593"/>
            <a:ext cx="412781" cy="412781"/>
          </a:xfrm>
          <a:custGeom>
            <a:rect l="l" t="t" r="r" b="b"/>
            <a:pathLst>
              <a:path w="20512" h="21600">
                <a:moveTo>
                  <a:pt x="13692" y="8626"/>
                </a:moveTo>
                <a:lnTo>
                  <a:pt x="12040" y="10330"/>
                </a:lnTo>
                <a:cubicBezTo>
                  <a:pt x="12133" y="10461"/>
                  <a:pt x="12223" y="10598"/>
                  <a:pt x="12309" y="10739"/>
                </a:cubicBezTo>
                <a:cubicBezTo>
                  <a:pt x="13857" y="13353"/>
                  <a:pt x="13057" y="16782"/>
                  <a:pt x="10523" y="18381"/>
                </a:cubicBezTo>
                <a:cubicBezTo>
                  <a:pt x="9676" y="18917"/>
                  <a:pt x="8707" y="19199"/>
                  <a:pt x="7721" y="19199"/>
                </a:cubicBezTo>
                <a:cubicBezTo>
                  <a:pt x="5825" y="19199"/>
                  <a:pt x="4105" y="18206"/>
                  <a:pt x="3118" y="16540"/>
                </a:cubicBezTo>
                <a:cubicBezTo>
                  <a:pt x="2367" y="15274"/>
                  <a:pt x="2141" y="13783"/>
                  <a:pt x="2477" y="12337"/>
                </a:cubicBezTo>
                <a:cubicBezTo>
                  <a:pt x="2815" y="10895"/>
                  <a:pt x="3674" y="9673"/>
                  <a:pt x="4902" y="8899"/>
                </a:cubicBezTo>
                <a:cubicBezTo>
                  <a:pt x="5751" y="8364"/>
                  <a:pt x="6720" y="8081"/>
                  <a:pt x="7707" y="8081"/>
                </a:cubicBezTo>
                <a:cubicBezTo>
                  <a:pt x="8723" y="8081"/>
                  <a:pt x="9686" y="8368"/>
                  <a:pt x="10517" y="8891"/>
                </a:cubicBezTo>
                <a:lnTo>
                  <a:pt x="9430" y="10070"/>
                </a:lnTo>
                <a:cubicBezTo>
                  <a:pt x="8906" y="9801"/>
                  <a:pt x="8322" y="9649"/>
                  <a:pt x="7711" y="9649"/>
                </a:cubicBezTo>
                <a:cubicBezTo>
                  <a:pt x="7000" y="9649"/>
                  <a:pt x="6303" y="9853"/>
                  <a:pt x="5695" y="10236"/>
                </a:cubicBezTo>
                <a:cubicBezTo>
                  <a:pt x="3875" y="11384"/>
                  <a:pt x="3302" y="13845"/>
                  <a:pt x="4414" y="15722"/>
                </a:cubicBezTo>
                <a:cubicBezTo>
                  <a:pt x="5123" y="16918"/>
                  <a:pt x="6358" y="17632"/>
                  <a:pt x="7715" y="17632"/>
                </a:cubicBezTo>
                <a:cubicBezTo>
                  <a:pt x="8425" y="17632"/>
                  <a:pt x="9122" y="17428"/>
                  <a:pt x="9730" y="17045"/>
                </a:cubicBezTo>
                <a:cubicBezTo>
                  <a:pt x="10611" y="16490"/>
                  <a:pt x="11230" y="15614"/>
                  <a:pt x="11471" y="14577"/>
                </a:cubicBezTo>
                <a:cubicBezTo>
                  <a:pt x="11713" y="13538"/>
                  <a:pt x="11550" y="12468"/>
                  <a:pt x="11010" y="11560"/>
                </a:cubicBezTo>
                <a:cubicBezTo>
                  <a:pt x="10991" y="11525"/>
                  <a:pt x="10967" y="11494"/>
                  <a:pt x="10946" y="11460"/>
                </a:cubicBezTo>
                <a:lnTo>
                  <a:pt x="8192" y="14304"/>
                </a:lnTo>
                <a:cubicBezTo>
                  <a:pt x="8116" y="14383"/>
                  <a:pt x="8016" y="14422"/>
                  <a:pt x="7917" y="14422"/>
                </a:cubicBezTo>
                <a:cubicBezTo>
                  <a:pt x="7819" y="14422"/>
                  <a:pt x="7718" y="14383"/>
                  <a:pt x="7644" y="14304"/>
                </a:cubicBezTo>
                <a:cubicBezTo>
                  <a:pt x="7490" y="14146"/>
                  <a:pt x="7490" y="13895"/>
                  <a:pt x="7644" y="13739"/>
                </a:cubicBezTo>
                <a:lnTo>
                  <a:pt x="17851" y="3203"/>
                </a:lnTo>
                <a:lnTo>
                  <a:pt x="17079" y="2942"/>
                </a:lnTo>
                <a:lnTo>
                  <a:pt x="15933" y="0"/>
                </a:lnTo>
                <a:lnTo>
                  <a:pt x="11871" y="4408"/>
                </a:lnTo>
                <a:lnTo>
                  <a:pt x="12605" y="6622"/>
                </a:lnTo>
                <a:lnTo>
                  <a:pt x="12142" y="7125"/>
                </a:lnTo>
                <a:cubicBezTo>
                  <a:pt x="10838" y="6182"/>
                  <a:pt x="9285" y="5680"/>
                  <a:pt x="7706" y="5680"/>
                </a:cubicBezTo>
                <a:cubicBezTo>
                  <a:pt x="6334" y="5680"/>
                  <a:pt x="4945" y="6058"/>
                  <a:pt x="3690" y="6850"/>
                </a:cubicBezTo>
                <a:cubicBezTo>
                  <a:pt x="56" y="9143"/>
                  <a:pt x="-1088" y="14042"/>
                  <a:pt x="1135" y="17791"/>
                </a:cubicBezTo>
                <a:cubicBezTo>
                  <a:pt x="2588" y="20245"/>
                  <a:pt x="5125" y="21600"/>
                  <a:pt x="7722" y="21600"/>
                </a:cubicBezTo>
                <a:cubicBezTo>
                  <a:pt x="9093" y="21600"/>
                  <a:pt x="10482" y="21221"/>
                  <a:pt x="11738" y="20430"/>
                </a:cubicBezTo>
                <a:cubicBezTo>
                  <a:pt x="15371" y="18135"/>
                  <a:pt x="16514" y="13237"/>
                  <a:pt x="14292" y="9487"/>
                </a:cubicBezTo>
                <a:cubicBezTo>
                  <a:pt x="14111" y="9179"/>
                  <a:pt x="13906" y="8898"/>
                  <a:pt x="13692" y="8626"/>
                </a:cubicBezTo>
                <a:moveTo>
                  <a:pt x="18676" y="3481"/>
                </a:moveTo>
                <a:lnTo>
                  <a:pt x="14381" y="7915"/>
                </a:lnTo>
                <a:lnTo>
                  <a:pt x="16451" y="8512"/>
                </a:lnTo>
                <a:lnTo>
                  <a:pt x="20512" y="4103"/>
                </a:lnTo>
                <a:lnTo>
                  <a:pt x="18676" y="3481"/>
                </a:ln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5" name="Group 45"/>
          <p:cNvGrpSpPr/>
          <p:nvPr/>
        </p:nvGrpSpPr>
        <p:grpSpPr>
          <a:xfrm>
            <a:off x="7380145" y="2375347"/>
            <a:ext cx="272942" cy="241109"/>
            <a:chOff x="7380145" y="2375347"/>
            <a:chExt cx="272942" cy="241109"/>
          </a:xfrm>
        </p:grpSpPr>
        <p:sp>
          <p:nvSpPr>
            <p:cNvPr id="46" name="Freeform 46"/>
            <p:cNvSpPr/>
            <p:nvPr/>
          </p:nvSpPr>
          <p:spPr>
            <a:xfrm>
              <a:off x="7399265" y="2485735"/>
              <a:ext cx="233260" cy="130721"/>
            </a:xfrm>
            <a:custGeom>
              <a:rect l="l" t="t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7380145" y="2375347"/>
              <a:ext cx="272942" cy="161597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0" y="21600"/>
                  </a:lnTo>
                  <a:lnTo>
                    <a:pt x="5023" y="21600"/>
                  </a:lnTo>
                  <a:lnTo>
                    <a:pt x="6823" y="18190"/>
                  </a:lnTo>
                  <a:lnTo>
                    <a:pt x="2314" y="18190"/>
                  </a:lnTo>
                  <a:lnTo>
                    <a:pt x="2314" y="3410"/>
                  </a:lnTo>
                  <a:lnTo>
                    <a:pt x="19286" y="3410"/>
                  </a:lnTo>
                  <a:lnTo>
                    <a:pt x="19286" y="18190"/>
                  </a:lnTo>
                  <a:lnTo>
                    <a:pt x="14777" y="18190"/>
                  </a:lnTo>
                  <a:lnTo>
                    <a:pt x="16577" y="21600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8" name="AutoShape 48"/>
          <p:cNvSpPr/>
          <p:nvPr/>
        </p:nvSpPr>
        <p:spPr>
          <a:xfrm>
            <a:off x="1066267" y="2006396"/>
            <a:ext cx="1203412" cy="16168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https://d.book118.com/447165046015006042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2024-09-15T05:46:05.244</cp:lastPrinted>
  <dcterms:created xsi:type="dcterms:W3CDTF">2024-09-14T21:46:05Z</dcterms:created>
  <dcterms:modified xsi:type="dcterms:W3CDTF">2024-09-14T21:46:07Z</dcterms:modified>
</cp:coreProperties>
</file>