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801E7-3693-4298-A31E-536D5AE04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EA0E2-7296-4598-9989-52AF178E5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7758A-1AA0-494F-B10F-15B513F77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2BD19-184E-4907-AF79-3BCD51189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FB20B2-B135-4C84-A00B-905D98673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B7C764-1E67-4DC8-B3C9-7AB82494D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9A3C1F-A3F5-49E7-B5F3-51FB158A1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B2DDA-B9A2-4CEC-95F2-2D5B2A16A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EF9D2-EEE5-423D-AE6F-B313C2C5E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6CEBC-0212-4131-BE13-A1B6E22E0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EC112-66A2-4916-885E-BE260876C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6602401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建筑检测服务流程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随着城市化进程加速，建筑物的数量和规模不断扩大，对建筑结构安全和性能的要求也越来越高。因此，建筑检测服务应运而生，为建筑物提供全面的检测、评估和监测服务，确保其安全性和稳定性。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随着建筑行业的不断发展，建筑结构形式和材料日益多样化，建筑物的安全性能和耐久性面临诸多挑战。因此，建筑检测服务成为保障建筑物安全的重要手段。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随着人们对建筑物安全性能的关注度不断提高，政府和相关机构对建筑物的安全性能监管力度也在加强。因此，建筑检测服务成为政府和相关机构监管建筑物安全的重要依据。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全面检测建筑物的结构、材料、设备和设施，评估其安全性能和耐久性。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及时发现建筑物的潜在安全隐患和问题，提出相应的解决方案和建议。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为建筑物提供定期的监测和维护服务，确保其长期安全稳定运行。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结构检测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对建筑物的梁、柱、板等结构进行检测，评估其承载能力和稳定性。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材料检测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对建筑物的混凝土、钢材等材料进行检测，评估其质量、强度和耐久性。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对建筑物的电梯、空调、消防等设备进行检测，评估其运行状态和安全性。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设施检测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对建筑物的给排水、电气、暖通等设施进行检测，评估其功能性和安全性。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明确建筑检测的目的和范围，以便制定相应的检测计划和方案。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确定检测目的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制定检测方案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准备检测设备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收集建筑相关的设计图纸、施工记录、验收报告等资料，以便对建筑进行全面了解。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根据收集的资料和检测目的，制定详细的检测方案，包括检测项目、检测方法、检测部位等。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根据检测方案，准备相应的检测设备，确保设备精度和可靠性。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952" b="395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对建筑进行实地考察，了解建筑的实际状况，核对设计图纸与实际情况的一致性。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实地考察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按照检测方案，对建筑进行全面的数据采集，包括外观尺寸、结构形式、材料类型等。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采集数据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在数据采集过程中，如发现异常情况或损坏部位，应及时记录并拍照留证。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记录异常情况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将采集的数据进行整理，以便后续的数据分析和报告编写。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异常判定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根据数据分析结果，判定异常部位和原因，为后续的报告编写提供依据。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提出建议措施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根据数据分析结果，提出相应的建议措施，以改善建筑的使用状况和安全性。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根据数据分析结果，对建筑进行可靠性评估，评估其结构安全性和使用功能。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对采集的数据进行整理、筛选、分类和归纳，以便进行后续的分析处理。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09005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2250101" y="4321454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2180060" y="4237548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929966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87779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6169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1950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99391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5172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536622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994435" y="3234448"/>
            <a:ext cx="2267776" cy="788288"/>
          </a:xfrm>
          <a:prstGeom prst="homePlate">
            <a:avLst>
              <a:gd name="adj" fmla="val 48923"/>
            </a:avLst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14613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撰写报告</a:t>
            </a:r>
          </a:p>
        </p:txBody>
      </p:sp>
      <p:cxnSp>
        <p:nvCxnSpPr>
          <p:cNvPr id="14" name="Connector 14"/>
          <p:cNvCxnSpPr/>
          <p:nvPr/>
        </p:nvCxnSpPr>
        <p:spPr>
          <a:xfrm flipH="1">
            <a:off x="7270496" y="4301578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7200455" y="4217672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9809141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9739100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4776899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4706858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3107462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对报告进行审核，确保报告内容准确、完整、规范。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71651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审核报告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220648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提交报告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12614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存档备案</a:t>
            </a:r>
          </a:p>
        </p:txBody>
      </p:sp>
      <p:sp>
        <p:nvSpPr>
          <p:cNvPr id="24" name="Freeform 24"/>
          <p:cNvSpPr/>
          <p:nvPr/>
        </p:nvSpPr>
        <p:spPr>
          <a:xfrm>
            <a:off x="11063949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75049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按照检测目的和要求，撰写详细的建筑检测报告，包括检测目的、范围、方法、数据分析和结论等。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95704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将报告存档备案，以便后续的查阅和使用。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650171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将报告提交给委托方或相关单位，以便其了解建筑的实际状况和使用安全性。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报告编写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https://d.book118.com/447166024012006050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2024-09-22T10:44:43.001</cp:lastPrinted>
  <dcterms:created xsi:type="dcterms:W3CDTF">2024-09-22T02:44:43Z</dcterms:created>
  <dcterms:modified xsi:type="dcterms:W3CDTF">2024-09-22T02:44:45Z</dcterms:modified>
</cp:coreProperties>
</file>