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11FD0C-14E0-4D31-9465-B4B1C193C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AE8584-06C3-48D4-81E7-C2B13C726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5D3AC5-B985-460D-979B-C6B5406098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A978CB-B2DE-49CA-B02D-715DE48F3A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36717A-7891-41CA-8E25-CEBB8C6D71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C717A0-D41F-41AE-974C-C562FED37A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E8EB92-5971-40C8-8F0C-AF84375F6D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AF24F-BA4A-4B60-9164-2F171E7C83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3BBBFF-B6C6-4EAB-A28A-B62AB5A239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C2C5A-79D0-40D4-8DCE-B913E6B4F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5F93EF-3A45-49DA-8F76-AFAFE63DB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20002012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《核磁共振碳谱》PPT课件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核磁共振碳谱简介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核磁共振碳谱的基本原理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核磁共振碳谱实验技术</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核磁共振碳谱的应用实例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核磁共振碳谱的未来发展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核磁共振碳谱简介</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核磁共振碳谱定义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核磁共振碳谱（NMR carbon spectroscopy）是一种基于核磁共振技术检测有机化合物中碳原子核的共振信号的谱学方法。</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它通过测量样品中碳原子核的磁性，提供了一种无损、无辐射的检测手段，用于研究有机化合物的分子结构和化学环境。</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核磁共振现象的发现，为后续的谱学方法奠定了基础。</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1940年代</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核磁共振氢谱（NMR）的建立和应用，成为有机化合物结构分析的重要手段。</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1950年代</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随着技术的发展，核磁共振碳谱逐渐被应用于有机化合物的结构分析。</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1960年代</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核磁共振碳谱技术不断改进和完善，应用范围不断扩大。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1970年代至今</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核磁共振碳谱发展历程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核磁共振碳谱的应用领域</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有机化学</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用于研究有机化合物的分子结构和化学环境，如确定碳原子连接方式和取代基类型等。</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生物医学</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用于研究生物大分子的结构和功能，如蛋白质、核酸等。</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材料科学</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用于研究高分子材料、复合材料等的结构和性能。</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环境科学</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用于检测和监测环境中的有机污染物和化学物质。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核磁共振碳谱的基本原理</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747" r="21747"/>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原子核具有自旋角动量，产生磁矩。</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不同原子核的磁矩大小和方向不同，对外部磁场产生不同的响应。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原子核自旋磁矩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4" r="164"/>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当外部磁场存在时，原子核磁矩会与磁场相互作用，产生能级分裂。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当外加射频场与分裂能级差相同时，原子核发生跃迁，产生共振信号。</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核磁共振现象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化学位移</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化学位移是由于周围化学环境对原子核的影响，导致能级分裂发生变化。</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不同化学环境的原子核具有不同的化学位移，反映了分子内部结构的特征。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原子核之间的相互作用会导致能级分裂发生变化，产生耦合效应。</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耦合常数是衡量耦合效应的参数，反映了不同原子核之间的相互作用强度。</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3219" r="23219"/>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耦合常数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核磁共振碳谱实验技术</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https://d.book118.com/447200020123006035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2024-09-10T05:32:52.363</cp:lastPrinted>
  <dcterms:created xsi:type="dcterms:W3CDTF">2024-09-09T21:32:52Z</dcterms:created>
  <dcterms:modified xsi:type="dcterms:W3CDTF">2024-09-09T21:32:54Z</dcterms:modified>
</cp:coreProperties>
</file>