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CE2AE3-9699-4D03-9BA3-B7CA629B917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3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93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21FC1-E0A2-4633-B5B4-FCBEE2235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645AF-C894-45C1-A070-1A5FF02C6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7A251-325A-4A4C-A07D-BD6B734E9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8A989-19CA-4C73-BC7B-AA005B1A6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42C302-2A6D-42CA-A721-E4E768FC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99ED3-9053-49F2-BF00-CC003551D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A74C1-C1A9-44F1-84FF-898154175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F9EC5-E75C-4179-8238-413388C2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03ADD-3340-47F2-869E-2525700D8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357A5-0B44-47B0-9D4B-8FCF5E2FC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414E8-E18A-48AA-99EC-921597EE7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C2B7E5-DB00-428B-8B71-36EFA06A63B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3DAA56-7CE4-4314-BD68-3D21A7C42EC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8.pn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201013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乳核病人护理查房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乳核病人护理查房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乳核病人手术后护理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乳核病人化疗护理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乳核病人放疗护理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乳核病人的心理护理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乳核病人教育护理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参考文献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乳核病人护理查房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乳核病人概述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乳核病人是指乳房出现肿块或肿块伴有疼痛等症状的患者。主要包括乳腺增生、乳腺囊性增生、乳腺癌等疾病。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乳腺</a:t>
            </a: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线摄影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乳腺结节显示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筛查乳腺癌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乳腺核磁共振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高分辨率图像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辅助乳房检查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乳核病人检查方法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乳腺超声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无痛检查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辅助乳腺癌诊断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乳核病人护理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乳核病人护理查房是护士重要的工作之一，需要耐心细致地对患者进行检查和护理。护士要做好患者的情绪疏导工作，保持良好的沟通，帮助患者建立信心，同时要定期进行相关检查和治疗，提高患者的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乳核病人手术后护理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术前准备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3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34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35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36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安排患者心理护理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解释术前术后的相关事宜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安排患者进行术前检查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确保身体状况适合手术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术后护理第二天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第二天的术后护理包括给予患者适当的疼痛缓解措施，同时帮助患者进行个人卫生护理。这些措施有助于患者更快地康复。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和患者建立良好的沟通关系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与医生、家属合作完成护理工作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安全防护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确保每项护理工作的安全性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细心观察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观察患者身体状况变化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14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15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1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1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乳核病人化疗护理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化疗药物介绍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化疗药物是治疗乳核病人的重要方式之一，常用的化疗药物有多西紫杉醇、表柔比星等。这些药物具有不同的作用机制和副作用，需要根据患者的具体情况进行选择和使用。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3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3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给予患者心理护理支持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鼓励患者保持积极的生活态度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化疗后护理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监测患者血常规等指标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7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结论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对于乳核病人化疗护理，综合护理手段是非常重要的。通过对化疗药物的介绍、常见副作用及护理措施的了解，可以有效提高护理质量，帮助患者更好地应对治疗过程中的各种问题。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0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42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2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乳核病人放疗护理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放疗治疗作用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放疗是一种重要的治疗方式，可以通过杀灭残留的癌细胞，减少肿瘤复发的风险。此外，放疗还可以有效缓解乳核病人的疼痛症状，提高生活质量。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3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44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4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5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6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https://d.book118.com/447201013033006054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乳核病人护理查房</vt:lpstr>
      <vt:lpstr>目录</vt:lpstr>
      <vt:lpstr>第1章 乳核病人护理查房</vt:lpstr>
      <vt:lpstr> </vt:lpstr>
      <vt:lpstr>乳核病人检查方法</vt:lpstr>
      <vt:lpstr>乳核病人护理</vt:lpstr>
      <vt:lpstr>第2章 乳核病人手术后护理</vt:lpstr>
      <vt:lpstr>术前准备</vt:lpstr>
      <vt:lpstr> </vt:lpstr>
      <vt:lpstr>护理技巧</vt:lpstr>
      <vt:lpstr>第3章 乳核病人化疗护理</vt:lpstr>
      <vt:lpstr> </vt:lpstr>
      <vt:lpstr>化疗后护理</vt:lpstr>
      <vt:lpstr>结论</vt:lpstr>
      <vt:lpstr>第四章 乳核病人放疗护理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2024-09-28T10:16:56.826</cp:lastPrinted>
  <dcterms:created xsi:type="dcterms:W3CDTF">2024-09-28T02:16:56Z</dcterms:created>
  <dcterms:modified xsi:type="dcterms:W3CDTF">2024-09-28T02:16:59Z</dcterms:modified>
</cp:coreProperties>
</file>