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B0E4-65C9-4F75-9BF6-1846C771A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0563-F2A2-4115-A670-879CB1323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0762E-491F-415A-A473-761247A7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4F529-A144-4A01-B44A-19A5423B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18D717-9C98-4C7C-A0ED-F16D1ED4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A5E807-D3BF-4EFF-AD65-E63E5FC6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ED40B-CBAB-4039-AD2D-8D21FE3C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100DB-2AA7-4332-93A1-DD033245B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37497-C5FC-4657-89D9-C0D9A3C7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C4292-6AF5-4828-91B3-830F1611B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FC955-5E67-486F-9AE8-2BD28177D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201015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月子如何做好护理工作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61" r="305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随着现代医学的发展，月子护理已经成为了产后恢复的重要环节，对于新妈妈的身心健康和婴儿的成长发育具有重要意义。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月子护理是指在产后的一个月内，对新妈妈进行的一系列护理措施，旨在促进产后恢复、照顾婴儿和调整新妈妈的身心状态。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预防产后抑郁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月子护理可以提供心理支持和情感关怀，帮助新妈妈缓解产后的焦虑和抑郁情绪，促进心理健康。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促进产后恢复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月子护理可以帮助新妈妈调整身体状态，促进子宫收缩和恶露排出，加速伤口愈合，预防产后感染等。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提高母乳喂养成功率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月子护理可以提供专业的母乳喂养指导，帮助新妈妈掌握正确的喂养姿势和方法，提高母乳喂养的成功率。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促进亲子关系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月子护理不仅关注新妈妈的身体恢复，还注重家庭关系的和谐。通过月子护理，新妈妈可以更好地了解婴儿的需求和特点，增进亲子关系。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休息与睡眠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确保新妈妈有足够的休息和高质量的睡眠，有助于身体恢复。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根据新妈妈的身体状况和医生的建议，制定合理的饮食计划，补充营养，促进产后恢复。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在医生许可下，新妈妈可以进行适当的运动，如散步、瑜伽等，有助于促进身体恢复和预防产后并发症。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保持会阴伤口的清洁、干燥，遵医嘱进行消毒处理，避免感染。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会阴伤口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剖宫产伤口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剖宫产术后应保持伤口敷料的清洁、干燥，避免剧烈运动和碰撞伤口，定期更换敷料。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哺乳前应保持乳房清洁，乳头干燥，哺乳后应排空乳汁，预防乳腺炎。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新妈妈在产后可能会出现情绪波动、易怒、抑郁等情况，家人应给予充分的支持和理解。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329" b="1232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鼓励新妈妈表达自己的感受和想法，与家人和朋友分享育儿经验，缓解心理压力。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新妈妈可以根据自己的兴趣爱好，参加一些有益的活动，如听音乐、阅读等，有助于调节情绪和放松心情。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如果无法进行母乳喂养，可以选择适合新生儿的配方奶。注意选用适合婴儿的奶瓶和奶嘴，并按照说明书正确配制奶液。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新生儿最好的食物是母乳，能够提供充足的营养和免疫物质。尽量在产后尽早开始母乳喂养，并遵循医生的建议进行哺乳。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新生儿需要频繁进食，通常每2-3小时需要喂一次。根据宝宝的需要进行调整，但不要让宝宝过度饥饿或过饱。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喂养与哺乳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https://d.book118.com/447201015002006040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2024-09-12T04:13:29.680</cp:lastPrinted>
  <dcterms:created xsi:type="dcterms:W3CDTF">2024-09-11T20:13:29Z</dcterms:created>
  <dcterms:modified xsi:type="dcterms:W3CDTF">2024-09-11T20:13:31Z</dcterms:modified>
</cp:coreProperties>
</file>