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D98798-541E-4977-B3FB-EBFCB66D3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AD886-38E1-4912-91B0-97C6E27C4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2F5532-38CC-4E24-A5AD-E9E8ECA96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040310-FEDE-4398-9DB3-85F75D126B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766A7A-33CD-454C-8BD3-4ED7FA6F4B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C20270-D1D5-4056-95E4-AEC7899CAB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7C29B0-94BE-4B5B-A26E-E9FAAE3E17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A665D-D08E-43C6-8A20-CCF111168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408D70-C514-4622-ACBA-94C5BCAD5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51E4B-2EC1-4993-A558-AEC72D06E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858910-3D0C-45A9-96F0-47FE7FFD8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20105314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《陆川肉质研究》ppt课件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陆川肉质研究概述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陆川肉质成分分析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陆川肉质品质评价</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陆川肉质安全检测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陆川肉质产业发展现状与前景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陆川肉质研究概述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陆川县是中国南方的一个农业大县，畜牧业是其重要的支柱产业。</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随着人们生活水平的提高，对肉质的要求也越来越高，因此研究陆川肉质对于提高当地畜牧业产值和满足消费者需求具有重要意义。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本研究旨在通过对陆川肉质的全面研究，为当地畜牧业的发展提供科学依据和技术支持。</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研究目的和任务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通过对陆川肉质的深入研究，提高当地肉质的品质和安全性，促进当地畜牧业的发展。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任务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分析陆川肉质的营养成分、品质特性、安全性等方面，提出相应的优化措施和建议。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本研究涵盖了陆川县内的各个季节、各个品种的肉质，包括猪肉、鸡肉、鸭肉等。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用实验分析、数据统计和文献综述等方法，对陆川肉质进行全面深入的研究。具体包括采集样品、测定指标、数据分析等步骤。同时，结合国内外相关研究进展，对陆川肉质的优缺点进行综合评价，并提出相应的改进措施和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陆川肉质成分分析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陆川肉质中蛋白质含量较高，对肌肉生长和修复有重要作用。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陆川肉质中蛋白质含量丰富，是肌肉生长和修复的重要物质。蛋白质是构成肌肉细胞的主要成分，对于维持肌肉功能和健康至关重要。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蛋白质含量分析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陆川肉质中脂肪含量适中，主要集中在皮下脂肪。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陆川肉质的脂肪含量相对适中，主要集中在皮下脂肪中。适量的脂肪可以为肉质提供一定的口感和风味，同时也有助于保持肉质的稳定性。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脂肪含量分析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陆川肉质中碳水化合物含量较低，主要以肌糖原形式存在。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陆川肉质中碳水化合物含量较低，主要以肌糖原的形式存在于肌肉中。肌糖原是肌肉细胞中的能量来源，对于维持肌肉的正常功能和运动能力有重要作用。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碳水化合物含量分析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陆川肉质中含有丰富的微量元素和维生素，对健康有益。</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陆川肉质中含有丰富的微量元素和维生素，如铁、锌、维生素B12等。这些营养成分对维持人体正常生理功能和健康有重要作用，有助于促进生长发育和提高免疫力。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其他营养成分分析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陆川肉质品质评价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色泽评价</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色泽是评价肉类品质的重要指标之一，它直接影响消费者的购买意愿。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陆川猪肉色泽红润，表面有光泽，这是由于其含有较高的肌红蛋白。肌红蛋白是一种含铁蛋白质，能够与氧结合，呈现出红色。此外，陆川猪肉的脂肪颜色也较为洁白，分布均匀。</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https://d.book118.com/447201053141006026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2024-09-01T01:23:08.533</cp:lastPrinted>
  <dcterms:created xsi:type="dcterms:W3CDTF">2024-08-31T17:23:08Z</dcterms:created>
  <dcterms:modified xsi:type="dcterms:W3CDTF">2024-08-31T17:23:10Z</dcterms:modified>
</cp:coreProperties>
</file>