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76853-185C-4EF7-83A3-9F50E64A6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207AE-F127-4C45-99AC-7803BB0C2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FA17F-D095-4B97-994D-BE6FBF21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95C23-971A-4AB4-AE77-2F2A1A1CB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6DE5A3-404A-4C7C-BC9A-A583AD040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CF1DE2-95CD-42D1-B373-FAD8C97D4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F2095-E625-4232-8C79-A14E65040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3B8A2D-0110-47ED-90DF-5BEADC474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F7361-6C6F-4E5F-955F-A76483F64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ABA47-3F3F-4CD5-A7E1-E18121AA3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9D35B-7E24-40D7-9DD9-A2A5855E1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00141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尚硅谷Java基础Java类设计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Java类设计概述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类的基本结构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封装、继承与多态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抽象类与接口设计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内部类与枚举类型设计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异常处理机制设计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Java类设计概述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类是对象的模板或蓝图，定义了对象的属性和方法。类是面向对象编程的基础，提供了一种抽象的方式来描述具有相同属性和行为的对象。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对象是类的实例，具有类定义的属性和行为。对象是实际存在的实体，可以通过调用类的方法来执行操作。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类与对象概念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对象（Object）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类（Class）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封装（Encapsulation）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封装是将对象的属性和方法封装在类中，隐藏内部实现细节，只对外提供必要的接口。这样可以提高代码的可维护性和安全性。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继承（Inheritance）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继承是一种实现代码重用的机制，允许子类继承父类的属性和方法。子类可以扩展父类的功能，实现更复杂的操作。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多态（Polymorphism）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多态是指允许使用父类类型的引用指向子类的对象，并调用子类的方法。这样可以实现更加灵活和可扩展的代码设计。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面向对象编程思想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Java类设计原则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单一职责原则（Single Responsibility Principle）：一个类应该只有一个引起变化的原因。即一个类只负责一项功能，降低类的复杂度，提高可维护性。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开闭原则（Open-Closed Principle）：软件实体（类、模块、函数等）应该可以扩展，但是不可修改。即在不修改原有代码的情况下，通过扩展实现新的功能。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里氏替换原则（Liskov Substitution Principle）：子类必须能够替换掉它们的父类。即在使用父类的地方，可以无缝地使用子类进行替换，而不会引起程序的错误或异常。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依赖倒置原则（Dependency Inversion Principle）：高层模块不应该依赖于低层模块，它们都应该依赖于抽象。即抽象不应该依赖于细节，细节应该依赖于抽象。这样可以降低类之间的耦合度，提高系统的可维护性和可扩展性。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类的基本结构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60" r="2146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类名通常使用大写字母开头的驼峰命名法，例如`Person`、`Animal`等。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类名应该简洁明了，能够准确反映类的功能或含义。同时，避免使用Java保留字和特殊字符。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命名规范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类名与命名规范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属性是类的成员变量，用于存储类的状态信息。属性定义包括属性名称、数据类型和初始化值。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访问修饰符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Java提供了四种访问修饰符，分别是`private`、`protected`、`public`和默认（无修饰符）。它们用于控制属性的访问权限。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属性定义及访问修饰符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方法是类的行为或功能实现，用于处理类的业务逻辑。方法定义包括方法名称、参数列表、返回类型和方法体。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访问修饰符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与方法类似，方法的访问修饰符也用于控制方法的访问权限。同时，方法还可以使用`static`、`final`等修饰符来定义方法的特性。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方法定义及访问修饰符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构造方法与析构方法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构造方法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构造方法是类的特殊方法，用于创建类的对象并初始化对象的状态。构造方法的名称必须与类名相同，且没有返回类型。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析构方法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Java中并没有直接的析构方法概念，但可以通过`finalize()`方法来实现类似的功能。`finalize()`方法在对象被垃圾回收器回收前被调用，用于释放资源或执行清理操作。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封装、继承与多态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数据隐藏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将数据成员定义为私有，只能通过公共方法访问和修改，确保数据的安全性和完整性。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方法封装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将相关操作封装在类中，通过方法调用实现功能，提高代码的可读性和可维护性。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通过访问修饰符控制类成员的访问权限，实现信息的隐藏和封装。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封装实现细节隐藏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子类可以继承父类的属性和方法，实现代码的重用和扩展。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子类继承父类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293" r="2529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子类可以重写父类的方法，实现自己的业务逻辑，同时保留父类方法的功能。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方法重写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子类可以继承多个父类的属性和方法，实现多层级的代码重用。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多级继承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继承实现代码重用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在同一个类中，方法名相同但参数列表不同的方法构成重载，实现同一操作的不同表现形式。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方法重载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子类中定义与父类同名的方法，覆盖父类中的方法实现，实现子类对父类方法的扩展或修改。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方法重写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父类引用指向子类对象时，可以调用子类重写的方法或子类特有的方法，实现对象的灵活使用和扩展。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对象多态性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多态实现灵活编程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https://d.book118.com/448000141055006035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2024-09-14T04:35:54.318</cp:lastPrinted>
  <dcterms:created xsi:type="dcterms:W3CDTF">2024-09-13T20:35:54Z</dcterms:created>
  <dcterms:modified xsi:type="dcterms:W3CDTF">2024-09-13T20:35:56Z</dcterms:modified>
</cp:coreProperties>
</file>