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0CB179-8165-4F02-96FF-A0E7B9AE29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C2B5FA-54C1-42B5-A00D-7AA385C9D3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9E7408-9BBD-4BBC-9389-17DD1A97A2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9344AF-CAF0-4829-B339-D016B0D1CC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6D8FE16-EBD9-485E-92EA-F24AAA8BA0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C3ABC4A-4A50-4F77-91D7-E8864F81E1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408E6A7-FC07-460A-8734-CE791CD9B5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09BAEBB-BB93-474E-A5CF-CD71BF58EF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F532C3-0D40-47F6-87A5-5CBED5E1E2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7A09F6-51EA-4EE8-8EF5-8E0BC475FF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1DC0CD-4139-4849-B973-7427362084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8001005106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2024-01-26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实施数字化医院建设的关键因素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数字化医院建设背景与意义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信息技术在数字化医院中应用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基础设施建设与改造升级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人力资源培训与素质提升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政策法规支持与行业标准制定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合作交流与经验借鉴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数字化医院建设背景与意义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随着医疗技术的不断进步和信息化建设的深入，医疗行业对数字化、智能化的需求日益迫切。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医疗行业信息化水平不断提升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随着互联网技术的发展，远程医疗、在线问诊等新型医疗服务模式不断涌现，为医疗行业带来新的发展机遇。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互联网医疗的兴起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人工智能技术在医疗影像诊断、辅助决策等方面的应用，为医疗行业提供了更高效、更准确的诊疗手段。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人工智能技术在医疗领域的应用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医疗行业现状及发展趋势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50" r="25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5656" r="565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数字化医院建设目标与愿景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实现医疗资源的优化配置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通过数字化医院建设，实现医疗资源的共享和优化配置，提高医疗资源的利用效率。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提升医疗服务质量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借助数字化手段，提高医疗服务的精准度和便捷性，为患者提供更加优质的医疗服务体验。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推动医疗行业创新发展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数字化医院建设有助于推动医疗行业的技术创新、模式创新和管理创新，促进医疗行业的可持续发展。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通过数字化手段优化诊疗流程，减少患者等待时间和诊疗环节，提高诊疗效率。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优化诊疗流程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借助大数据分析和人工智能技术，提高医疗决策的准确性和科学性，降低误诊率和漏诊率。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提高医疗决策准确性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通过数字化手段对患者进行全方位的健康管理，包括健康档案建立、健康指导、慢性病管理等，提高患者健康水平和生活质量。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加强患者健康管理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4390" r="24390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提升医疗服务质量及效率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信息技术在数字化医院中应用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通过云计算技术，医院可以实现数据集中存储、处理和分析，提高数据安全性和利用效率。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云计算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物联网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大数据技术可以帮助医院挖掘海量数据中的潜在价值，为精准医疗、科研和管理提供支持。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物联网技术在医疗设备管理、患者监测等领域具有广泛应用，有助于提高医疗服务质量和效率。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云计算、大数据等技术应用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通过人工智能技术，可以对医学影像、病理切片等进行分析，辅助医生做出更准确的诊断。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524" r="12524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939" r="12939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智能辅助诊断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基于人工智能和大数据技术，可以为患者制定个性化治疗方案，提高治疗效果和患者满意度。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个性化治疗方案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利用机器人技术辅助手术，可以提高手术精度和效率，减轻医生工作负担。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机器人手术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人工智能辅助诊断与治疗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000" r="160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家庭健康监测与管理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借助可穿戴设备和移动应用，患者可以在家中进行健康监测和管理，实现与医生的实时互动和沟通。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在线咨询与问诊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通过互联网和移动应用，患者可以随时随地与医生进行在线咨询和问诊，方便快捷。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远程会诊与教育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医生可以通过远程视频等方式进行会诊和学术交流，提高医疗水平和资源利用效率。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远程医疗服务拓展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基础设施建设与改造升级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确保医院信息系统运行流畅，满足大量数据处理需求。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采购高性能计算机和服务器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包括交换机、路由器、防火墙等，确保网络安全稳定。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完善网络设备配置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合理规划医院内部网络架构，提高数据传输速度和稳定性。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优化网络布局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硬件设备采购及网络布局优化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采用统一标准的软件平台，实现各系统间的数据共享和交互。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统一软件平台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将医院内各部门使用的独立系统整合到一个统一的平台上，提高工作效率。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系统整合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123" r="112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实现医院内部系统与外部系统（如医保、公共卫生等）的互联互通，方便患者就医和数据共享。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互联互通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软件系统整合与互联互通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建设高标准数据中心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采用先进的数据存储和处理技术，确保医院数据的安全可靠。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数据备份与恢复机制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建立完善的数据备份和恢复机制，防止数据丢失或损坏。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加强网络安全保障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采用多种网络安全技术和手段，如加密传输、访问控制等，确保医院信息系统的网络安全。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数据中心建设及安全保障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https://d.book118.com/448001005106006036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2024-09-16T02:21:39.840</cp:lastPrinted>
  <dcterms:created xsi:type="dcterms:W3CDTF">2024-09-15T18:21:39Z</dcterms:created>
  <dcterms:modified xsi:type="dcterms:W3CDTF">2024-09-15T18:21:42Z</dcterms:modified>
</cp:coreProperties>
</file>