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2F0BC-F4D1-4690-8DC5-6CAD946F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EEA15-76BA-4652-9D1C-89EF1795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253DC-06AB-40D3-98CF-428B6123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E8385-F33A-4C35-A256-92C680BE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AEF209-8009-40E9-8AF8-A3A18159D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226505-9CCD-46F9-A10D-11DCFFC7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DCD89-33D6-4606-8C7F-ED856205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88727-C4CE-44A9-B5CF-77A19261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75013-DB36-4AF6-95DE-4761F6F07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B241F-04BE-4A04-ABC4-B020981EB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10107-8B79-407F-9E8D-611BAB49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0101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企业资源计划（ERP）原理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关键模块介绍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实施方法与步骤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ERP（Enterprise Resource Planning，企业资源计划）系统是一种综合性的管理软件，旨在整合企业内外部资源，优化业务流程，提高企业运营效率。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ERP系统起源于20世纪60年代的物料需求计划（MRP）系统，经过70年代的闭环MRP、80年代的制造资源计划（MRPII）等阶段，逐步发展成为90年代的企业资源计划（ERP）系统。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ERP系统涵盖了企业的各个方面，包括财务管理、供应链管理、生产管理、销售与分销管理等。其核心功能包括计划、采购、生产、销售、库存管理等。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ERP系统的特点包括集成性、实时性、灵活性、可配置性和可扩展性等。它能够整合企业各个部门的业务数据，提供实时的数据分析和决策支持，同时支持企业的个性化需求和业务流程调整。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665" r="126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ERP系统适用于各种规模的企业，特别是制造业、零售业、批发业等行业。它可以帮助企业实现资源的优化配置，提高生产效率，降低成本，增强市场竞争力。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的优势在于其能够整合企业的各种资源，实现信息的共享和协同工作；通过优化业务流程，提高企业的运营效率和管理水平；同时，ERP系统还能够提供实时的数据分析和决策支持，帮助企业做出更科学、更准确的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企业资源计划（ERP）原理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ERP系统将企业内各个部门的业务流程整合在一起，打破部门间的信息壁垒，实现跨部门协同工作。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通过ERP系统的实施，企业可以对业务流程进行标准化管理，提高工作效率和准确性。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ERP系统支持对业务流程进行持续优化和改进，以适应企业不断变化的业务需求和市场环境。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业务流程整合思想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ERP系统建立统一的数据源，确保企业内各个部门使用的数据一致性和准确性。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统一数据源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通过ERP系统，企业可以实现数据共享，使不同部门能够及时获取所需的数据和信息。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ERP系统支持数据的集成和交换，实现企业内部和外部系统之间的数据互通和共享。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数据共享与集成原则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ERP系统提供实时监控功能，使企业能够随时了解业务运行情况和数据变化。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20" r="2002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通过设置预警条件，ERP系统可以及时发现潜在问题和风险，并提醒相关人员进行处理。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ERP系统提供丰富的报表和分析工具，为企业决策提供数据支持和参考依据。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实时动态监控机制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关键模块介绍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会计核算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支持企业日常财务核算工作，包括总账、应收应付、固定资产等。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提供丰富的财务报表和财务分析工具，帮助企业及时了解财务状况和经营成果。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支持企业全面预算管理，包括预算编制、执行、调整和分析等。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支持采购订单的创建、审批、执行和跟踪，实现采购流程的自动化。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提供采购数据分析工具，帮助企业了解采购情况，优化采购策略。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建立供应商档案，对供应商进行评估和选择，确保采购质量。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生产计划管理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支持生产计划的制定、调整和执行，确保生产按计划进行。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对生产过程进行全面监控，确保产品质量和生产安全。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提供生产数据分析工具，帮助企业了解生产情况，优化生产流程。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https://d.book118.com/448001012114006032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2024-09-10T09:13:04.318</cp:lastPrinted>
  <dcterms:created xsi:type="dcterms:W3CDTF">2024-09-10T01:13:04Z</dcterms:created>
  <dcterms:modified xsi:type="dcterms:W3CDTF">2024-09-10T01:13:06Z</dcterms:modified>
</cp:coreProperties>
</file>