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4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9F420-87DA-44E2-83BA-4B7745C05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0A217-0E02-41DF-B5B0-CCB29ECA6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6F747-372C-46B8-A802-5368AFE90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90064-6F0F-494F-A977-2B62DC288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D55AF9-6ABC-40C0-909F-17ED50AF9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E0AFB1-33C9-4ABA-8A71-DDD0600FF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6CED1-941E-4CB2-8EAF-3B181B170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2EAB7-16C0-4E74-A3B6-5822654DF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9CE88-EC97-406E-8CA2-9D29D6E4D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EBF53-48A4-4B7E-AE37-C60173C0E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433DC-5DCA-4D26-85F5-E6FBFD425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02042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XXX,xxx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创新的岗前培训模式探索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岗前培训模式的重要性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创新的岗前培训模式探索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创新岗前培训模式的实施与效果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创新岗前培训模式对企业的价值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未来创新岗前培训模式的发展趋势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岗前培训模式的重要性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岗前培训的意义</a:t>
            </a:r>
            <a:endParaRPr lang="zh-CN" altLang="en-US"/>
          </a:p>
        </p:txBody>
      </p:sp>
      <p:sp>
        <p:nvSpPr>
          <p:cNvPr id="104914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提高企业的整体竞争力和可持续发展能力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增强新员工的团队协作和沟通能力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帮助新员工快速适应企业文化和工作环境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提高新员工的专业素质和技能水平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传统岗前培训模式的不足</a:t>
            </a:r>
            <a:endParaRPr lang="zh-CN" altLang="en-US"/>
          </a:p>
        </p:txBody>
      </p:sp>
      <p:sp>
        <p:nvSpPr>
          <p:cNvPr id="104922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培训时间短，难以满足实际需求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培训效果难以评估和跟踪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培训内容与实际工作脱节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培训方式单一，缺乏互动性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创新岗前培训模式的必要性</a:t>
            </a:r>
            <a:endParaRPr lang="zh-CN" altLang="en-US"/>
          </a:p>
        </p:txBody>
      </p:sp>
      <p:sp>
        <p:nvSpPr>
          <p:cNvPr id="1049304" name="Rectangle 6"/>
          <p:cNvSpPr/>
          <p:nvPr>
            <p:custDataLst>
              <p:tags r:id="rId2"/>
            </p:custDataLst>
          </p:nvPr>
        </p:nvSpPr>
        <p:spPr>
          <a:xfrm>
            <a:off x="810568" y="1789832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06" name="Rectangle 6"/>
          <p:cNvSpPr/>
          <p:nvPr>
            <p:custDataLst>
              <p:tags r:id="rId3"/>
            </p:custDataLst>
          </p:nvPr>
        </p:nvSpPr>
        <p:spPr>
          <a:xfrm>
            <a:off x="810568" y="2925278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08" name="Rectangle 6"/>
          <p:cNvSpPr/>
          <p:nvPr>
            <p:custDataLst>
              <p:tags r:id="rId4"/>
            </p:custDataLst>
          </p:nvPr>
        </p:nvSpPr>
        <p:spPr>
          <a:xfrm>
            <a:off x="810568" y="4061360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10" name="Rectangle 6"/>
          <p:cNvSpPr/>
          <p:nvPr>
            <p:custDataLst>
              <p:tags r:id="rId5"/>
            </p:custDataLst>
          </p:nvPr>
        </p:nvSpPr>
        <p:spPr>
          <a:xfrm>
            <a:off x="810568" y="5196807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12" name="矩形: 圆角 26"/>
          <p:cNvSpPr/>
          <p:nvPr>
            <p:custDataLst>
              <p:tags r:id="rId6"/>
            </p:custDataLst>
          </p:nvPr>
        </p:nvSpPr>
        <p:spPr>
          <a:xfrm>
            <a:off x="608400" y="2922735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14" name="矩形: 圆角 27"/>
          <p:cNvSpPr/>
          <p:nvPr>
            <p:custDataLst>
              <p:tags r:id="rId7"/>
            </p:custDataLst>
          </p:nvPr>
        </p:nvSpPr>
        <p:spPr>
          <a:xfrm>
            <a:off x="608400" y="1787289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16" name="矩形: 圆角 28"/>
          <p:cNvSpPr/>
          <p:nvPr>
            <p:custDataLst>
              <p:tags r:id="rId8"/>
            </p:custDataLst>
          </p:nvPr>
        </p:nvSpPr>
        <p:spPr>
          <a:xfrm>
            <a:off x="608400" y="5193628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18" name="矩形: 圆角 29"/>
          <p:cNvSpPr/>
          <p:nvPr>
            <p:custDataLst>
              <p:tags r:id="rId9"/>
            </p:custDataLst>
          </p:nvPr>
        </p:nvSpPr>
        <p:spPr>
          <a:xfrm>
            <a:off x="608400" y="4058181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10"/>
            </p:custDataLst>
          </p:nvPr>
        </p:nvSpPr>
        <p:spPr>
          <a:xfrm>
            <a:off x="2793467" y="1794282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适应企业发展的需要：随着市场竞争的加剧，企业需要不断更新和改进岗前培训模式，以适应不断变化的市场需求和业务发展。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2" name="标题"/>
          <p:cNvSpPr txBox="1"/>
          <p:nvPr>
            <p:custDataLst>
              <p:tags r:id="rId11"/>
            </p:custDataLst>
          </p:nvPr>
        </p:nvSpPr>
        <p:spPr>
          <a:xfrm>
            <a:off x="712027" y="1794282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4" name="正文"/>
          <p:cNvSpPr txBox="1"/>
          <p:nvPr>
            <p:custDataLst>
              <p:tags r:id="rId12"/>
            </p:custDataLst>
          </p:nvPr>
        </p:nvSpPr>
        <p:spPr>
          <a:xfrm>
            <a:off x="2793467" y="2929728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提高员工素质和技能：通过创新的岗前培训模式，可以提高员工的素质和技能水平，增强员工的竞争力和适应能力，为企业的发展提供有力的人才保障。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6" name="标题"/>
          <p:cNvSpPr txBox="1"/>
          <p:nvPr>
            <p:custDataLst>
              <p:tags r:id="rId13"/>
            </p:custDataLst>
          </p:nvPr>
        </p:nvSpPr>
        <p:spPr>
          <a:xfrm>
            <a:off x="712027" y="2929728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8" name="正文"/>
          <p:cNvSpPr txBox="1"/>
          <p:nvPr>
            <p:custDataLst>
              <p:tags r:id="rId14"/>
            </p:custDataLst>
          </p:nvPr>
        </p:nvSpPr>
        <p:spPr>
          <a:xfrm>
            <a:off x="2793467" y="4065175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降低企业成本：传统的岗前培训模式往往需要投入大量的人力和物力资源，而创新的岗前培训模式可以通过优化培训内容和方式，降低培训成本，提高企业的经济效益。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0" name="标题"/>
          <p:cNvSpPr txBox="1"/>
          <p:nvPr>
            <p:custDataLst>
              <p:tags r:id="rId15"/>
            </p:custDataLst>
          </p:nvPr>
        </p:nvSpPr>
        <p:spPr>
          <a:xfrm>
            <a:off x="712027" y="4065175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2" name="正文"/>
          <p:cNvSpPr txBox="1"/>
          <p:nvPr>
            <p:custDataLst>
              <p:tags r:id="rId16"/>
            </p:custDataLst>
          </p:nvPr>
        </p:nvSpPr>
        <p:spPr>
          <a:xfrm>
            <a:off x="2793467" y="5200621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增强企业形象和品牌价值：创新的岗前培训模式可以展示企业的形象和品牌价值，提高员工对企业的认同感和归属感，增强企业的凝聚力和向心力。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4" name="标题"/>
          <p:cNvSpPr txBox="1"/>
          <p:nvPr>
            <p:custDataLst>
              <p:tags r:id="rId17"/>
            </p:custDataLst>
          </p:nvPr>
        </p:nvSpPr>
        <p:spPr>
          <a:xfrm>
            <a:off x="712027" y="5200621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8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创新的岗前培训模式探索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以实践为导向的培训模式</a:t>
            </a:r>
            <a:endParaRPr lang="zh-CN" altLang="en-US"/>
          </a:p>
        </p:txBody>
      </p:sp>
      <p:sp>
        <p:nvSpPr>
          <p:cNvPr id="104950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实践操作：通过实际操作，让员工熟悉工作流程和技能要求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案例分析：通过分析典型案例，提高员工解决实际问题的能力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导师制度：为新员工配备经验丰富的导师，提供一对一指导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培训反馈：及时收集员工对培训的意见和建议，不断改进和优化培训内容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线上与线下相结合的培训方式</a:t>
            </a:r>
            <a:endParaRPr lang="zh-CN" altLang="en-US"/>
          </a:p>
        </p:txBody>
      </p:sp>
      <p:sp>
        <p:nvSpPr>
          <p:cNvPr id="104958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线上培训：利用互联网技术，提供远程视频教程、在线课程等学习资源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线下培训：组织实地培训、研讨会等活动，增强学员之间的交流与合作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结合方式：根据学员需求和实际情况，灵活调整线上和线下的培训内容和形式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优势：提高培训效率、降低成本，同时保证培训效果和质量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个性化定制的培训内容</a:t>
            </a:r>
            <a:endParaRPr lang="zh-CN" altLang="en-US"/>
          </a:p>
        </p:txBody>
      </p:sp>
      <p:sp>
        <p:nvSpPr>
          <p:cNvPr id="104965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根据员工需求和岗位特点定制培训内容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引入大数据和人工智能技术辅助个性化培训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注重实践性和应用性，提高员工实际操作能力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定期评估和调整培训内容，确保与员工需求和行业发展相匹配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多元化的培训师资力量</a:t>
            </a:r>
            <a:endParaRPr lang="zh-CN" altLang="en-US"/>
          </a:p>
        </p:txBody>
      </p:sp>
      <p:sp>
        <p:nvSpPr>
          <p:cNvPr id="104973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来自不同领域的专家和学者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3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具备丰富实践经验和教学经验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4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多样化的教学方法和手段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5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注重培养学员的实践能力和创新思维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0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80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创新岗前培训模式的实施与效果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实施步骤与方法</a:t>
            </a:r>
            <a:endParaRPr lang="zh-CN" altLang="en-US"/>
          </a:p>
        </p:txBody>
      </p:sp>
      <p:sp>
        <p:nvSpPr>
          <p:cNvPr id="10499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2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制定详细的培训计划和方案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9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确定培训内容和形式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9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3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组建专业的培训团队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94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实施培训并进行效果评估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https://d.book118.com/448002042034006030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创新的岗前培训模式探索</vt:lpstr>
      <vt:lpstr>目录</vt:lpstr>
      <vt:lpstr>添加章节标题</vt:lpstr>
      <vt:lpstr>岗前培训模式的重要性</vt:lpstr>
      <vt:lpstr>岗前培训的意义</vt:lpstr>
      <vt:lpstr>传统岗前培训模式的不足</vt:lpstr>
      <vt:lpstr>创新岗前培训模式的必要性</vt:lpstr>
      <vt:lpstr>创新的岗前培训模式探索</vt:lpstr>
      <vt:lpstr>以实践为导向的培训模式</vt:lpstr>
      <vt:lpstr>线上与线下相结合的培训方式</vt:lpstr>
      <vt:lpstr>个性化定制的培训内容</vt:lpstr>
      <vt:lpstr>多元化的培训师资力量</vt:lpstr>
      <vt:lpstr>创新岗前培训模式的实施与效果</vt:lpstr>
      <vt:lpstr>实施步骤与方法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2024-09-06T13:48:15.087</cp:lastPrinted>
  <dcterms:created xsi:type="dcterms:W3CDTF">2024-09-06T05:48:15Z</dcterms:created>
  <dcterms:modified xsi:type="dcterms:W3CDTF">2024-09-06T05:48:17Z</dcterms:modified>
</cp:coreProperties>
</file>