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2AF6F-9513-43C4-9012-6B2D75DA7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FB1D7-0BCF-42A8-A325-C5B67C891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886B7-F9C3-4109-AFEA-32EEF1FA9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FAFC5-1275-4BD4-B820-EA5948442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AA9D5-F119-44D0-85B9-979303C8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AD13C-CA57-4102-8C22-12041BF1C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6B4FF-C00D-461C-AE6F-F550432D3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69674-9976-47EF-B0A5-89C79BC87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76EAA-D403-48C2-AB0E-D26146C32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EA6D1-130A-44A1-A734-9F5227A3F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F38F4-5B2A-4A9B-A289-2F44A00ED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02102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掌握人际沟通技巧的培训课程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职场中的人际沟通技巧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生活中的人际沟通技巧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人际冲突处理与协商策略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提升个人影响力和说服力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良好的人际沟通能够减少误解和冲突，促进团队协作，提高工作效率。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增强个人魅力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擅长人际沟通的人更容易获得他人的认可和尊重，提升个人影响力。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通过有效沟通，可以结交更多朋友和合作伙伴，拓展人脉资源。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课程目标与期望成果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掌握基本沟通技巧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学员将学会如何倾听、表达、反馈，以及处理沟通中的障碍。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培养沟通能力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通过实践演练，提高学员的口头表达、书面表达和公共演讲能力。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提升情商和人际交往能力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帮助学员更好地理解自己和他人，提高情商和人际交往能力。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沟通基础理论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介绍沟通的定义、要素、过程及影响因素等基础知识。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讲解倾听的重要性、有效倾听的技巧和方法，以及如何应对倾听障碍。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教授清晰、准确、有条理地表达自己的想法和观点的方法和技巧。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介绍如何给予和接受反馈，以及如何处理反馈中的冲突和问题。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沟通障碍与冲突处理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分析常见的沟通障碍和冲突，提供应对策略和方法。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实践演练与案例分析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通过角色扮演、小组讨论等形式进行实践演练，分析真实案例中的沟通技巧和策略。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人际沟通基本原理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26" r="303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讲解基本的沟通模型，包括发送者、接收者、信息、媒介和反馈等要素。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沟通模型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深入分析沟通中的关键要素，如编码、解码、噪音和语境等，以及它们如何影响沟通效果。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沟通模型及要素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介绍倾听的重要性，讲解如何有效倾听他人的观点和意见，包括积极回应、理解非言语信号等。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讲解如何清晰、准确地表达自己的想法和感受，包括使用恰当的语气、语调和措辞等。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有效倾听与表达技巧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介绍非语言沟通的概念和种类，如肢体语言、面部表情、声音和语调等。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运用非语言沟通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讲解如何在不同场合下运用非语言沟通方式，以增强沟通效果和建立良好的人际关系。例如，在面试中使用自信的身体语言，或者在演讲中运用有力的手势和表情来增强感染力。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非语言沟通方式及运用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职场中的人际沟通技巧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与上级沟通时，要尊重他们的地位和权威，以礼貌和尊重的态度表达自己的观点。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尊重权威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在与上级沟通前，要明确自己的沟通目的和需要解决的问题，以便更高效地交流。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当向上级提出问题或挑战时，要同时提供可行的解决方案，展示自己的主动性和责任感。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与上级沟通技巧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与同事沟通时，要真诚、坦率，建立相互信任的关系，以便更好地合作。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在与同事交流时，要认真倾听他们的观点和需求，理解对方的立场和感受。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在处理与同事的关系时，要寻求共同点，协作解决问题，实现共赢。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协作共赢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向下属传达任务或目标时，要确保清晰、明确，以便他们准确理解并执行。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与下属沟通时，要尊重他们的个性和差异，关注他们的需求和感受。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及时给予下属工作表现和成果的反馈，肯定他们的努力和成绩，指出需要改进的地方。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与下属沟通技巧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生活中的人际沟通技巧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https://d.book118.com/448002102133006036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2024-09-16T10:13:12.383</cp:lastPrinted>
  <dcterms:created xsi:type="dcterms:W3CDTF">2024-09-16T02:13:12Z</dcterms:created>
  <dcterms:modified xsi:type="dcterms:W3CDTF">2024-09-16T02:13:14Z</dcterms:modified>
</cp:coreProperties>
</file>