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A8F61-0E9F-4735-9E3B-8C794430C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ED9A1-F852-4F2C-B2E6-429741B9B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24915-053C-4EFB-A836-81849B7C5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7B1BD-32A5-49E0-B85D-43CC0DA08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7CD4CA-123A-4A1D-8962-CBF665638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F55844-F0FF-4F6D-872C-FCE554502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1D4BFA-72E3-45C7-8C03-926075066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C41B50-3CB8-4C91-92F0-CB99F859B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94EE2-1DFA-449D-AFF0-77CCC02CA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66C9C-A71F-4278-BFAA-47C523595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7469E-0B03-4D0E-9780-840BCCC57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02117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标本采集护理讲课PPT\n## 1.标本采集护理的基本概念与重要性\n### 1.1标本采集护理的定义与目的\n### 1.2标本采集护理的种类与适用范围\n### 1.3标本采集护理在医疗行业的重要性\n## 2.标本采集护理的操作流程与方法\n### 2.1标本采集前的准备工作与注意事项\n### 2.2标本采集过程中的操作步骤与技巧\n### 2.3标本采集后的处理与储存方法\n## 3.标本采集护理的伦理原则与法律法规\n### 3.1标本采集护理的伦理原则与要求\n### 3.2标本采集护理的法律法规与规定\n### 3.3标本采集护理的隐私保护与权益维护\n## 4.标本采集护理的常见问题与解决方案\n### 4.1标本采集护理过程中可能遇到的问题\n### 4.2针对常见问题的解决方案与技巧\n### 4.3标本采集护理的质量控制与持续改进\n## 5.标本采集护理的培训与考核\n### 5.1标本采集护理的培训内容与要求\n### 5.2标本采集护理的考核方法与标准\n### 5.3标本采集护理的培训与考核效果评估\n## 6.标本采集护理的未来发展趋势与挑战\n### 6.1标本采集护理的技术创新与进步\n### 6.2标本采集护理的理念变革与发展方向\n### 6.3标本采集护理在未来面临的挑战与机遇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标本采集护理讲课PPT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标本采集护理的基本概念与重要性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标本采集护理的定义与目的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标本采集护理是指医护人员通过规范的操作流程，从患者身体的不同部位采集标本，以便进行疾病诊断、治疗和监测的过程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疾病诊断：通过对标本进行实验室检查，帮助医生判断病原体或病变性质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治疗监测：评估治疗效果，为调整治疗方案提供依据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疾病预防：通过对健康人群进行筛查，发现疾病早期迹象，提高防治效果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标本采集护理的目的是确保标本质量，为临床诊断和治疗提供准确的依据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提高诊断准确性：避免因标本质量不佳导致的误诊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提高治疗效果：根据检测结果调整治疗方案，提高治疗效果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保障患者安全：避免因标本采集不当导致的感染等并发症</a:t>
            </a:r>
            <a:endParaRPr/>
          </a:p>
        </p:txBody>
      </p:sp>
      <p:cxnSp>
        <p:nvCxnSpPr>
          <p:cNvPr id="14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标本采集护理的种类与适用范围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标本采集护理的种类繁多，包括血液、尿液、粪便、痰液、穿刺液等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血液标本：用于检查血液成分、病原体、药物浓度等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尿液标本：用于检查尿液成分、病原体、肾功能等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粪便标本：用于检查消化道病原体、寄生虫等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痰液标本：用于检查呼吸道病原体、炎症细胞等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穿刺液标本：用于检查体腔内病变、病原体等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标本采集护理适用于各个医疗领域，包括内科、外科、妇产科、儿科等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内科：用于诊断和治疗各种内脏疾病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外科：用于诊断和治疗各种外科疾病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妇产科：用于诊断和治疗妇科疾病和产检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儿科：用于诊断和治疗儿童疾病</a:t>
            </a:r>
            <a:endParaRPr/>
          </a:p>
        </p:txBody>
      </p:sp>
      <p:cxnSp>
        <p:nvCxnSpPr>
          <p:cNvPr id="15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标本采集护理是医学诊断和治疗的重要环节，对提高医疗质量和保障患者安全具有重要意义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提高诊断准确率：准确的标本采集为医生提供可靠的诊断依据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提高治疗效果：根据检测结果调整治疗方案，提高治疗效果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减少医疗纠纷：规范的标本采集护理有助于避免因标本问题导致的误诊和纠纷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标本采集护理在疾病防控、健康管理和公共卫生等领域也发挥着重要作用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疾病防控：通过对健康人群进行筛查，发现疾病早期迹象，提高防治效果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健康管理：通过对个体进行定期检查，评估健康状况，提供个性化的健康管理建议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公共卫生：通过对群体进行疾病监测，为公共卫生政策制定提供依据</a:t>
            </a:r>
            <a:endParaRPr/>
          </a:p>
        </p:txBody>
      </p:sp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标本采集护理在医疗行业的重要性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6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标本采集护理的操作流程与方法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标本采集前的准备工作包括患者评估、器械准备、患者准备等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患者评估：了解患者的病情、用药情况、过敏史等，评估标本采集的适应性和禁忌症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器械准备：准备合适的采集器械和消毒用品，确保器械无菌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患者准备：做好患者的心理疏导，取得患者的配合，确保患者处于舒适的体位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标本采集前的注意事项包括严格执行操作规程、保护患者隐私、注意沟通等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严格执行操作规程：按照规定的操作流程进行标本采集，确保标本质量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保护患者隐私：尊重患者的隐私权，确保患者在采集过程中的隐私得到保护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注意沟通：与患者进行有效沟通，解释标本采集的目的和过程，取得患者的理解和配合</a:t>
            </a:r>
            <a:endParaRPr/>
          </a:p>
        </p:txBody>
      </p:sp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标本采集前的准备工作与注意事项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标本采集过程中的操作步骤与技巧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标本采集过程中的操作步骤包括消毒、取材、送检等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消毒：对患者皮肤和采集部位进行消毒，减少感染风险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取材：按照规定的方法进行标本采集，确保标本质量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送检：将采集到的标本尽快送检，避免标本变质影响检测结果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标本采集过程中的技巧包括合适的采集姿势、采集部位的选择、合适的采集器等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合适的采集姿势：根据患者情况选择合适的姿势，如坐位、卧位等，减轻患者的痛苦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采集部位的选择：根据检查目的选择合适的采集部位，避免污染和影响检测结果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合适的采集器：选择合适的采集器，如试管、棉签等，确保标本采集的顺利进行</a:t>
            </a:r>
            <a:endParaRPr/>
          </a:p>
        </p:txBody>
      </p:sp>
      <p:cxnSp>
        <p:nvCxnSpPr>
          <p:cNvPr id="17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标本采集后的处理包括标本的标识、包装、运送等</a:t>
                </a:r>
                <a:endParaRPr/>
              </a:p>
            </p:txBody>
          </p:sp>
          <p:sp>
            <p:nvSpPr>
              <p:cNvPr id="1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标本的标识：对标本进行唯一标识，方便追踪和管理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包装：将标本放入合适的包装中，防止泄漏和污染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运送：将标本尽快送检，避免标本变质影响检测结果</a:t>
                </a:r>
                <a:endParaRPr/>
              </a:p>
            </p:txBody>
          </p:sp>
          <p:sp>
            <p:nvSpPr>
              <p:cNvPr id="1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标本采集后的储存方法包括温度、湿度、避光等</a:t>
                </a:r>
                <a:endParaRPr/>
              </a:p>
            </p:txBody>
          </p:sp>
          <p:sp>
            <p:nvSpPr>
              <p:cNvPr id="1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温度：根据标本类型选择合适的储存温度，如冷藏、室温等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湿度：保持合适的湿度，避免标本干燥或潮湿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避光：对需要避光的标本进行遮光处理，避免光照影响检测结果</a:t>
                </a:r>
                <a:endParaRPr/>
              </a:p>
            </p:txBody>
          </p:sp>
          <p:sp>
            <p:nvSpPr>
              <p:cNvPr id="1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标本采集后的处理与储存方法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标本采集护理的伦理原则与法律法规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标本采集护理的伦理原则包括尊重、公正、保密等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尊重：尊重患者的权益，确保患者在采集过程中的隐私得到保护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公正：公平对待每一位患者，不因患者身份、地位等原因而区别对待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保密：对患者的病情、检查结果等保密，不泄露患者的隐私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标本采集护理的要求包括操作规范、态度和蔼、耐心解释等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操作规范：按照规定的操作流程进行标本采集，确保标本质量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态度和蔼：对待患者要有亲切和蔼的态度，取得患者的信任和配合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耐心解释：向患者解释标本采集的目的和过程，消除患者的疑虑和顾虑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标本采集护理的伦理原则与要求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标本采集护理的法律法规包括医疗法律法规、伦理法规等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医疗法律法规：遵守医疗法律法规，确保标本采集的合法性和规范性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伦理法规：遵守伦理法规，尊重患者的权益，保护患者的隐私</a:t>
                </a:r>
                <a:endParaRPr/>
              </a:p>
            </p:txBody>
          </p:sp>
        </p:grpSp>
        <p:grpSp>
          <p:nvGrpSpPr>
            <p:cNvPr id="3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标本采集护理的规定包括操作规程、消毒隔离、标本管理等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操作规程：按照规定的操作流程进行标本采集，确保标本质量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消毒隔离：遵守消毒隔离规定，减少感染风险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标本管理：按照规定对标本进行储存和管理，确保标本的安全和有效</a:t>
                </a:r>
                <a:endParaRPr/>
              </a:p>
            </p:txBody>
          </p:sp>
        </p:grpSp>
      </p:grpSp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标本采集护理的法律法规与规定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标本采集护理的隐私保护包括保护患者的个人信息、尊重患者的知情同意权等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保护患者的个人信息：不泄露患者的隐私，确保患者的个人信息安全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尊重患者的知情同意权：在采集标本前征得患者的同意，尊重患者的意愿</a:t>
                </a:r>
                <a:endParaRPr/>
              </a:p>
            </p:txBody>
          </p:sp>
        </p:grpSp>
        <p:grpSp>
          <p:nvGrpSpPr>
            <p:cNvPr id="4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标本采集护理的权益维护包括尊重患者的权益、提供优质的护理服务等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尊重患者的权益：遵守法律法规，尊重患者的隐私权和知情同意权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提供优质的护理服务：关注患者的需求，提供规范的标本采集护理服务</a:t>
                </a:r>
                <a:endParaRPr/>
              </a:p>
            </p:txBody>
          </p: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标本采集护理的隐私保护与权益维护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https://d.book118.com/448002117006006036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标本采集护理讲课PPT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2024-09-15T02:43:28.224</cp:lastPrinted>
  <dcterms:created xsi:type="dcterms:W3CDTF">2024-09-14T18:43:28Z</dcterms:created>
  <dcterms:modified xsi:type="dcterms:W3CDTF">2024-09-14T18:43:30Z</dcterms:modified>
</cp:coreProperties>
</file>