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BD211-9699-4504-8751-3B27DC14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C4390-08D3-4908-9405-004A157D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D4C6-B969-442C-8A0B-7FB504A89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ABD5B-1088-4DF3-9CD5-F1674556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3D7D8-8B12-4B82-A29E-02F690B8C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2D7E9-EDD7-4E37-B0B8-A5921B37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0529B-3372-4430-898F-0D040E87D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C9CA8-CFFB-4FC4-99AD-A7AF318D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531AC-D356-4C53-B4F3-10240C95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ABE96-2793-42FD-9AE0-74FF20DF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1398-E8DE-47EF-A939-8F50053A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40370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三角函数的逆函数与性质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三角函数逆函数基本概念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逆三角函数图像与性质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三角函数与逆三角函数转换关系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逆三角函数在几何中应用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误差分析与计算技巧提高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三角函数逆函数基本概念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对于给定的三角函数y=sin(x)、y=cos(x)、y=tan(x)，其逆函数分别为x=arcsin(y)、x=arccos(y)、x=arctan(y)，表示当已知三角函数值时，求解对应的角度x。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三角函数逆函数的定义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通常使用“arc”前缀加上对应的三角函数名称来表示其逆函数，如arcsin、arccos、arctan等。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主值区间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由于三角函数具有周期性，其逆函数的主值区间通常取在一个周期内。例如，arcsin(x)的主值区间为[-π/2, π/2]，arccos(x)的主值区间为[0, π]，arctan(x)的主值区间为(-π/2, π/2)。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与三角函数类似，其逆函数也具有一定的周期性。例如，arcsin(x)和arccos(x)的周期为2π，而arctan(x)的周期为π。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主值区间与周期性质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三角函数与其逆函数在定义域内互为反函数，即一个函数的值域是另一个函数的定义域，且对于定义域内的每一个x，有f(f^(-1)(x))=x和f^(-1)(f(x))=x成立。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互为反函数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三角函数与其逆函数的图像关于直线y=x对称。这意味着，如果在坐标系中画出y=sin(x)和x=arcsin(y)的图像，它们将关于直线y=x对称。同样地，对于其他三角函数及其逆函数也有类似的性质。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与原函数关系探讨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逆三角函数图像与性质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图像特点分析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在整个实数域上单调递增，值域为 $(-frac{pi}{2}, frac{pi}{2})$，图像关于原点对称。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反正切函数 $y = arctan x$ 的图像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 $[-1,1]$ 上单调递增，值域为 $[-frac{pi}{2}, frac{pi}{2}]$，图像关于原点对称。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反正弦函数 $y = arcsin x$ 的图像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 $[-1,1]$ 上单调递减，值域为 $[0, pi]$，图像关于 $y$ 轴对称。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反余弦函数 $y = arccos x$ 的图像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反正弦函数和反正切函数在其定义域内单调递增，反余弦函数在 $[-1,1]$ 上单调递减。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反正弦函数和反正切函数是奇函数，反余弦函数是偶函数。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逆三角函数不具有周期性。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单调性、奇偶性和周期性讨论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$lim_{x to -infty} arctan x = -frac{pi}{2}$，$lim_{x to +infty} arctan x = frac{pi}{2}$，其他逆三角函数在定义域端点处的极限值也可类似求得。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逆三角函数在其定义域内都是连续的。在定义域的端点处，需要根据具体的函数和端点来讨论其连续性。例如，反正弦函数在 $x = -1$ 和 $x = 1$ 处连续，反余弦函数在 $x = -1$ 和 $x = 1$ 处不连续。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极限和连续性质研究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三角函数与逆三角函数转换关系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通过三角函数的基本性质，可以推导出三角函数与逆三角函数之间的转换公式。例如，正弦函数y=sinx在[-π/2, π/2]区间内存在反函数，记为y=arcsinx或sin^(-1)x，表示x的正弦值等于y。类似地，可以推导出余弦函数、正切函数等逆函数的转换公式。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在实际问题中，经常需要将三角函数转换为逆三角函数进行求解。例如，在求解角度问题时，可以通过已知的三边关系，利用正弦定理或余弦定理将问题转化为求解逆三角函数的问题。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转换公式推导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转换公式推导及应用举例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包含三角函数和逆三角函数的复合函数，可以采用逐步求解的策略。首先，根据已知条件确定复合函数的定义域和值域；其次，利用三角函数的性质对复合函数进行化简；最后，通过求解逆三角函数得到最终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在求解复合函数时，需要注意以下几点：一是要确保每一步的运算都是合法的，即定义域和值域要满足要求；二是要灵活运用三角函数的性质进行化简；三是要掌握逆三角函数的求解方法。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复合函数求解策略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复合函数求解策略分享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求解方程sin(2x) = cosx在[0, π]内的解。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首先，将方程转化为sin(2x) = sin(π/2 - x)，然后根据正弦函数的性质得到2x = π/2 - x + 2kπ或2x = π - (π/2 - x) + 2kπ (k∈Z)。进一步化简得到x = π/6 + 2kπ/3或x = π/2 + 2kπ/3 (k∈Z)。最后，根据定义域[0, π]筛选出符合条件的解为x = π/6或x = π/2。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逆三角函数在几何中应用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https://d.book118.com/448004037021006033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2024-09-10T23:08:50.092</cp:lastPrinted>
  <dcterms:created xsi:type="dcterms:W3CDTF">2024-09-10T15:08:50Z</dcterms:created>
  <dcterms:modified xsi:type="dcterms:W3CDTF">2024-09-10T15:08:52Z</dcterms:modified>
</cp:coreProperties>
</file>