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CC76B1-8392-4CE2-BE19-EC8E7D06B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E2283A-0F2E-4C65-BF8D-F49D7238B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18CDF4-44C0-42BB-AA08-2A29ECCC03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D9E2DB-954D-45AB-986A-E8008D3720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793BA0-2518-4E01-A05A-9543B7832C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04F229-8821-43D5-8328-C92D9990DE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67268D-47ED-441C-A71F-4D2488B746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C8926A-FABF-4334-B427-6DAA163658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D13FA2-A232-49CD-97A5-5FFC42D6A1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4137EE-3AD0-4913-8E76-B99BDF011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14FE8E-6FB3-4435-A76D-000DA6A2E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0405705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体育赛事可行性方案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体育赛事市场分析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体育赛事可行性评估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体育赛事策划与执行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体育赛事效益分析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体育赛事后续发展建议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7383" b="2738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2485" r="248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6320" r="63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推动体育事业发展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体育赛事作为体育事业的重要组成部分，对于提升国家体育水平和增强人民体质具有重要意义。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促进经济社会发展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体育赛事能够带动相关产业的发展，如体育器材、装备、场馆建设、旅游、餐饮等，从而促进经济社会发展。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增强国际影响力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举办国际性的体育赛事，能够提升国家的国际形象和知名度，增强国际影响力。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赛事组织和实施计划</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包括赛事筹备、组织、实施和后续工作等具体计划安排。</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赛事经费和预算</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包括赛事的经费来源、预算和支出计划等财务情况。</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赛事参与人员和机构</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包括参赛运动员、教练员、裁判员、观众、媒体等人员和相关组织机构。</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赛事类型和规模</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包括国际性、全国性或地区性的各类体育赛事，如奥运会、世界杯、锦标赛等。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赛事举办地和时间</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包括赛事举办的城市、场馆和具体时间安排。</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体育赛事市场分析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总体市场规模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根据最新统计数据，全球体育赛事市场总规模已达到数千亿美元，且呈现出稳步增长的趋势。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增长驱动因素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随着全球经济的复苏和人们生活水平的提高，观众对体育赛事的热情不断高涨，同时媒体转播权、赞助费用等收入也逐年攀升。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未来预测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预计未来几年，体育赛事市场将继续保持增长态势，特别是在亚洲、非洲等新兴市场，增长潜力巨大。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竞争格局</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目前，全球体育赛事市场呈现出多元化竞争的格局，包括国际综合性赛事、职业联赛、商业赛事等。</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主要参与者</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国际奥委会、国际足联、NBA等国际体育组织以及各大洲的体育联合会都是体育赛事市场的主要参与者。此外，一些商业机构、媒体公司也积极参与到体育赛事的推广和运营中。</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合作与竞争</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各大体育组织之间既有竞争也有合作，通过联合举办赛事、共享资源等方式实现互利共赢。同时，商业机构和媒体公司的加入也推动了体育赛事市场的快速发展。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科技的进步和互联网的普及，体育赛事的传播方式和观众体验不断升级，为市场带来新的增长点。例如，虚拟现实技术可以让观众身临其境地感受比赛现场的氛围；大数据和人工智能等技术可以帮助组织者更好地了解观众需求，提升赛事品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市场机会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尽管体育赛事市场充满机遇，但也面临着一些挑战和风险。例如，政治、经济等因素可能对赛事的举办产生影响；运动员的伤病、兴奋剂等问题也可能对赛事的顺利进行造成干扰。此外，随着市场竞争的加剧，赛事的品质和观众体验也需要不断提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挑战与风险</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市场机会与挑战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体育赛事可行性评估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赛事目标与定位</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明确赛事目标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确立赛事的长期和短期目标，如提升城市知名度、推广体育运动、提高运动员水平等。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赛事定位</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根据目标受众、市场需求和竞争态势，对赛事进行准确定位，如国际性赛事、国内顶级赛事、地区性赛事等。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资源分析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评估举办地的基础设施、场馆设施、交通住宿、安保等条件，确保满足赛事需求。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能力分析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评估组织者的组织能力、资金筹措能力、宣传推广能力、市场开发能力等，确保赛事的顺利举办。</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赛事资源与能力分析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识别潜在的赛事风险，如天气变化、运动员伤病、观众安全等。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制定相应的风险应对计划，如紧急疏散方案、医疗保障措施、安全保卫方案等，确保赛事的安全顺利进行。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赛事风险与应对措施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应对措施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风险识别</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https://d.book118.com/448004057050006037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2024-09-17T03:48:03.021</cp:lastPrinted>
  <dcterms:created xsi:type="dcterms:W3CDTF">2024-09-16T19:48:03Z</dcterms:created>
  <dcterms:modified xsi:type="dcterms:W3CDTF">2024-09-16T19:48:05Z</dcterms:modified>
</cp:coreProperties>
</file>