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FBAD0C-2A1A-456C-A588-7439BEF8AC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A63C58-F7BA-41DC-A99A-792FA46CA8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EBC676-2D6F-4B79-90D1-417828020A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809E17-BB29-4136-89DF-7638BAA67C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7CDA33-8192-4893-87E3-B621F146E1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F09D826-06D8-4E8A-8B47-A5C46A7683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8F5A68-3C35-4F2B-8942-E33CC11AD8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E3B515-90CB-4610-8ECC-B83AB69395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295B38-979B-456D-8E82-27C5AB96ED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140A5F-ABE1-4542-8028-39BDC38D5D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DA9D69-A482-4A72-9EC0-4133322E33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8006022142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教育心理学实践报告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教育心理学概述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学习理论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学习和发展的心理过程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教育心理学在实践中的应用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教育心理学的前景与挑战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教育心理学概述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教育心理学是一门研究教育情境中人类学习、教育干预效果、以及相关问题的学科。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教育心理学是心理学的一个分支，主要关注教育环境中的心理现象和过程。它研究如何应用心理学的原理和理论来指导教育实践，提高教育教学的效果和质量。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456" r="145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教育心理学的定义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教育心理学的研究对象是教育实践中的心理问题，主要采用实验法、调查法和个案研究等方法进行研究。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教育心理学的研究对象包括学习过程、认知发展、情感与动机、社会与文化影响、心理适应与障碍等方面。它通过实验法、调查法、个案研究等多种方法收集数据，分析并解释教育实践中的心理现象和问题。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教育心理学的研究对象和方法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教育心理学经历了从萌芽期、形成期、发展期到现代的多元化发展阶段，不断深化对教育心理现象的认识。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教育心理学的发展历程可以追溯到古代的教育思想和实践。随着心理学的发展，教育心理学逐渐形成并发展成为一个独立的学科。在现代，教育心理学不断与其他学科交叉融合，形成了多元化的研究领域和应用方向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教育心理学的发展历程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学习理论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环境决定论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行为主义学习理论认为学习是环境刺激引发的一系列行为变化，强调外部环境对个体行为的影响，如奖励和惩罚等强化手段。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行为主义学习理论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认知学习理论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认知建构论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认知学习理论关注个体如何理解和处理信息，强调认知过程在学习中的作用，如元认知、记忆、思维等。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人本主义学习理论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自我实现论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人本主义学习理论强调人的主观能动性和自我实现，认为学习是个体自我发展和实现潜能的过程，重视个体情感、价值观和人格的全面发展。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知识建构论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建构主义学习理论认为学习是知识建构的过程，个体通过与环境的互动和已有的知识经验来主动构建知识，强调学习的主动性和社会性。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建构主义学习理论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学习和发展的心理过程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3701" y="4884250"/>
            <a:ext cx="3947500" cy="3947500"/>
          </a:xfrm>
          <a:prstGeom prst="ellipse">
            <a:avLst/>
          </a:prstGeom>
          <a:solidFill>
            <a:schemeClr val="accen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93562" y="4996164"/>
            <a:ext cx="3947500" cy="3947500"/>
          </a:xfrm>
          <a:prstGeom prst="ellipse">
            <a:avLst/>
          </a:prstGeom>
          <a:solidFill>
            <a:schemeClr val="accent1">
              <a:alpha val="8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10800" y="4996164"/>
            <a:ext cx="3947500" cy="3947500"/>
          </a:xfrm>
          <a:prstGeom prst="ellipse">
            <a:avLst/>
          </a:prstGeom>
          <a:solidFill>
            <a:schemeClr val="accent3">
              <a:alpha val="7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27301" y="3379716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个体通过感觉器官接收信息的过程，包括视觉、听觉、触觉、味觉和嗅觉等。</a:t>
            </a:r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2820348" y="4411889"/>
            <a:ext cx="0" cy="578834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318427" y="5815372"/>
            <a:ext cx="795445" cy="795445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 flipV="1">
            <a:off x="6084550" y="3852263"/>
            <a:ext cx="0" cy="1143902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9172034" y="5917816"/>
            <a:ext cx="590558" cy="59055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 flipV="1">
            <a:off x="9467312" y="3097081"/>
            <a:ext cx="0" cy="189908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1379651" y="2930838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感知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84400" y="2688361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个体对感觉信息的组织和解释过程，形成对事物的整体认识。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36750" y="2254182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知觉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67162" y="1997007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选择性、整体性、理解性和恒常性。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19512" y="1572512"/>
            <a:ext cx="2543175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知觉的特性</a:t>
            </a:r>
          </a:p>
        </p:txBody>
      </p:sp>
      <p:sp>
        <p:nvSpPr>
          <p:cNvPr id="16" name="Freeform 16"/>
          <p:cNvSpPr/>
          <p:nvPr/>
        </p:nvSpPr>
        <p:spPr>
          <a:xfrm>
            <a:off x="5704906" y="5851529"/>
            <a:ext cx="759288" cy="759288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感知和知觉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https://d.book118.com/448006022142006046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2024-09-28T00:11:20.722</cp:lastPrinted>
  <dcterms:created xsi:type="dcterms:W3CDTF">2024-09-27T16:11:20Z</dcterms:created>
  <dcterms:modified xsi:type="dcterms:W3CDTF">2024-09-27T16:11:22Z</dcterms:modified>
</cp:coreProperties>
</file>