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95D2-57C1-4385-BB53-25233F6AB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83B6D-1609-4C3E-B9CF-0A4EF7680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64546-489E-4AD7-B546-78E0DE414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5B688-7BE0-4E04-9473-7ED49FCED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B96FB-55DF-4E36-8C6D-F161053F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05EBD-36E9-4131-B4FF-364B85FC8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55875-CF84-4904-BCEB-781166F5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45A80-8774-4815-AAD5-81891A57C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E10BC-BBD1-4B62-8F7D-DD01262C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B5921-4F16-4DF0-A7B6-94019720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EBD15-4B7E-44B5-9482-66824069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6025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传感器原理课件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传感器工作原理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电阻式传感器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电容式传感器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电感式传感器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压电式传感器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磁电式传感器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光电式传感器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传感器信号处理与接口技术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传感器新技术及发展趋势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750" r="6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传感器是一种检测装置，能感受到被测量的信息，并能将感受到的信息，按一定规律变换成为电信号或其他所需形式的信息输出，以满足信息的传输、处理、存储、显示、记录和控制等要求。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传感器是实现自动检测和自动控制的首要环节，它的存在和发展，让物体有了触觉、味觉和嗅觉等感官，让物体慢慢变得活了起来，而其应用的领域也日益广泛，几乎渗透到了所有的领域。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按传感器的物理量分类，可分为位移、力、速度、温度、流量、气体成份等传感器；按传感器工作原理分类，可分为电阻、电容、电感、电压、霍尔、光电、光栅、热电偶等传感器。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传感器的特点包括微型化、数字化、智能化、多功能化、系统化、网络化等，这些特点使得传感器在性能上有了质的飞跃，同时也为传感器的应用提供了更广阔的空间。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传感器在航空航天领域的应用更是不可或缺，如用于飞机导航、发动机控制、卫星遥感等，为航空航天事业的发展提供了强有力的保障。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传感器在工业自动化领域的应用非常广泛，如用于检测工件尺寸、产品缺陷、装配定位等，是实现工业自动化生产的重要手段。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传感器在智能家居领域的应用也日益普及，如用于智能照明、智能安防、智能家电等，为人们提供了更加便捷、舒适的生活环境。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传感器在医疗设备中的应用也非常关键，如用于监测病人生命体征、控制药物剂量等，为医疗诊断和治疗提供了重要的支持。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传感器应用领域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传感器工作原理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敏感元件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转换元件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测量电路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辅助电源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传感器基本结构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直接感受被测量，并输出与被测量成确定关系的物理量。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将转换元件输出的电路参量转换成电量输出。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将敏感元件输出的物理量转换为电路参量。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为系统提供能源，保证传感器正常工作。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通过敏感元件将非电量转换为电量。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非电量到电量的转换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通过转换元件将电量转换为标准信号，如电压、电流等。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电量到标准信号的转换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将标准信号传输到测量电路进行处理，得到测量结果。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标准信号的传输与处理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传感器信号转换过程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减小误差的方法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采用高精度传感器、改进测量方法、增加测量次数取平均值等。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随机误差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由于测量环境、被测对象等因素随机变化引起的误差。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系统误差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由于传感器本身结构、制造工艺等因素引起的误差。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绝对误差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测量结果与真实值之差。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相对误差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绝对误差与真实值之比。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传感器测量误差分析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电阻式传感器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69" r="6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基于金属导体的应变效应，即导体在受到外力作用时产生机械变形，导致其电阻值发生变化。通过测量电阻值的变化，可以推算出相应的应变量。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广泛应用于各种力学量的测量，如压力、重力、扭矩等。在工业生产、航空航天、汽车制造等领域具有重要地位。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电阻应变片原理及应用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电阻应变片应用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电阻应变片工作原理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热电阻测温原理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热电阻的电阻值随温度的变化而变化，通过测量热电阻的电阻值可以推算出相应的温度值。常用的热电阻材料有铜、镍、铂等。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热电阻应用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广泛应用于各种温度测量场合，如工业生产过程中的温度监控、医疗设备中的体温测量等。由于其测量准确度高、稳定性好，被广泛采用。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热电阻测温原理及应用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电阻式传感器优缺点分析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电阻式传感器结构简单、制造成本低、测量范围广、适应性强。同时，电阻式传感器具有较高的测量精度和稳定性，能够满足大多数应用场合的需求。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电阻式传感器的输出信号较弱，需要配合相应的放大电路进行信号处理。此外，电阻式传感器对于温度和应变等外界因素的干扰较为敏感，需要进行相应的补偿和校正。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电容式传感器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被测量变化引起电容变化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电容式传感器通过将被测量（如位移、压力等）的变化转换为电容量的变化来实现测量。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90" r="1499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电容值与极板间距、面积和介电常数的关系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电容值的大小与极板间距、极板面积和介电常数有关，当其中任一参数发生变化时，都会引起电容值的变化。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转换电路将电容变化转换为电量输出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电容式传感器通常需要通过转换电路将电容变化转换为电量输出，以便于后续的处理和显示。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电容式传感器工作原理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电容式传感器测量电路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调频电路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调频电路将电容式传感器的电容变化转换为频率变化，通过测量频率来得到被测量。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运算放大器电路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运算放大器电路可以将电容式传感器的微弱信号放大，提高测量精度。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电桥电路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电桥电路是一种常用的电容式传感器测量电路，通过电桥平衡来测量电容值，具有高精度和稳定性好的特点。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电容式传感器可以用于测量物体的位移，如机床主轴的位移、汽车悬挂系统的位移等。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电容式传感器也可以用于测量压力，如气体或液体的压力、管道内的压力等。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电容式传感器还可以用于测量液位，如油罐内的油位、水箱内的水位等。通过将电容式传感器安装在容器底部或侧壁，可以实时监测液位的变化。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在成分分析领域，电容式传感器也有广泛应用。例如，在石油工业中，可以利用电容式传感器测量油水混合物的介电常数，从而确定其含水量和含油量。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液位测量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电容式传感器应用实例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电感式传感器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05" r="2480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自感式电感传感器利用线圈自感量的变化来实现测量。当被测非电量变化时，引起线圈自感量的变化，通过测量电路即可将非电量转换成电信号输出。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自感式电感传感器主要由线圈、铁芯和衔铁等部分组成。线圈匝数多、电阻大，电感量也大，因此线圈的电阻和电感是决定传感器性能的重要因素。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自感式电感传感器广泛应用于位移、压力、振动等物理量的测量，具有结构简单、灵敏度高、测量精度高等优点。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自感式电感传感器原理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互感式电感传感器是利用线圈互感量的变化来实现测量的。当被测非电量变化时，引起两个线圈之间的互感量发生变化，通过测量电路即可将非电量转换成电信号输出。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互感式电感传感器主要由两个线圈、铁芯和衔铁等部分组成。两个线圈分别绕在铁芯的两侧，且匝数相等、方向相反。当衔铁移动时，两个线圈之间的互感量发生变化。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互感式电感传感器主要应用于位移、压力、转速等物理量的测量，具有灵敏度高、测量精度高等优点。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互感式电感传感器原理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https://d.book118.com/448006025066006040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2024-09-18T23:38:14.039</cp:lastPrinted>
  <dcterms:created xsi:type="dcterms:W3CDTF">2024-09-18T15:38:14Z</dcterms:created>
  <dcterms:modified xsi:type="dcterms:W3CDTF">2024-09-18T15:38:16Z</dcterms:modified>
</cp:coreProperties>
</file>