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25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file:///C:\Users\1V994W2\PycharmProjects\PPT_Background_Generation\pic_temp\pic_sup.png" TargetMode="Externa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1.xml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file:///C:\Users\1V994W2\PycharmProjects\PPT_Background_Generation\pic_temp\pic_half_left.png" TargetMode="External" /><Relationship Id="rId10" Type="http://schemas.openxmlformats.org/officeDocument/2006/relationships/tags" Target="../tags/tag15.xml" /><Relationship Id="rId11" Type="http://schemas.openxmlformats.org/officeDocument/2006/relationships/tags" Target="../tags/tag16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2.png" /><Relationship Id="rId3" Type="http://schemas.openxmlformats.org/officeDocument/2006/relationships/tags" Target="../tags/tag10.xml" /><Relationship Id="rId4" Type="http://schemas.openxmlformats.org/officeDocument/2006/relationships/image" Target="file:///C:\Users\1V994W2\PycharmProjects\PPT_Background_Generation\pic_temp\pic_half_right.png" TargetMode="External" /><Relationship Id="rId5" Type="http://schemas.openxmlformats.org/officeDocument/2006/relationships/image" Target="../media/image3.png" /><Relationship Id="rId6" Type="http://schemas.openxmlformats.org/officeDocument/2006/relationships/tags" Target="../tags/tag11.xml" /><Relationship Id="rId7" Type="http://schemas.openxmlformats.org/officeDocument/2006/relationships/tags" Target="../tags/tag12.xml" /><Relationship Id="rId8" Type="http://schemas.openxmlformats.org/officeDocument/2006/relationships/tags" Target="../tags/tag13.xml" /><Relationship Id="rId9" Type="http://schemas.openxmlformats.org/officeDocument/2006/relationships/tags" Target="../tags/tag14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file:///C:\Users\1V994W2\PycharmProjects\PPT_Background_Generation\pic_temp\0_pic_quater_right_down.png" TargetMode="External" /><Relationship Id="rId10" Type="http://schemas.openxmlformats.org/officeDocument/2006/relationships/tags" Target="../tags/tag22.xml" /><Relationship Id="rId11" Type="http://schemas.openxmlformats.org/officeDocument/2006/relationships/tags" Target="../tags/tag23.xml" /><Relationship Id="rId12" Type="http://schemas.openxmlformats.org/officeDocument/2006/relationships/tags" Target="../tags/tag24.xml" /><Relationship Id="rId13" Type="http://schemas.openxmlformats.org/officeDocument/2006/relationships/slideMaster" Target="../slideMasters/slideMaster2.xml" /><Relationship Id="rId2" Type="http://schemas.openxmlformats.org/officeDocument/2006/relationships/image" Target="../media/image4.png" /><Relationship Id="rId3" Type="http://schemas.openxmlformats.org/officeDocument/2006/relationships/tags" Target="../tags/tag17.xml" /><Relationship Id="rId4" Type="http://schemas.openxmlformats.org/officeDocument/2006/relationships/image" Target="file:///C:\Users\1V994W2\PycharmProjects\PPT_Background_Generation\pic_temp\1_pic_quater_left_down.png" TargetMode="External" /><Relationship Id="rId5" Type="http://schemas.openxmlformats.org/officeDocument/2006/relationships/image" Target="../media/image5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file:///C:\Users\1V994W2\PycharmProjects\PPT_Background_Generation\pic_temp\0_pic_quater_right_down.png" TargetMode="External" /><Relationship Id="rId10" Type="http://schemas.openxmlformats.org/officeDocument/2006/relationships/tags" Target="../tags/tag30.xml" /><Relationship Id="rId11" Type="http://schemas.openxmlformats.org/officeDocument/2006/relationships/tags" Target="../tags/tag31.xml" /><Relationship Id="rId12" Type="http://schemas.openxmlformats.org/officeDocument/2006/relationships/tags" Target="../tags/tag32.xml" /><Relationship Id="rId13" Type="http://schemas.openxmlformats.org/officeDocument/2006/relationships/tags" Target="../tags/tag33.xml" /><Relationship Id="rId14" Type="http://schemas.openxmlformats.org/officeDocument/2006/relationships/tags" Target="../tags/tag34.xml" /><Relationship Id="rId15" Type="http://schemas.openxmlformats.org/officeDocument/2006/relationships/slideMaster" Target="../slideMasters/slideMaster2.xml" /><Relationship Id="rId2" Type="http://schemas.openxmlformats.org/officeDocument/2006/relationships/image" Target="../media/image4.png" /><Relationship Id="rId3" Type="http://schemas.openxmlformats.org/officeDocument/2006/relationships/tags" Target="../tags/tag25.xml" /><Relationship Id="rId4" Type="http://schemas.openxmlformats.org/officeDocument/2006/relationships/image" Target="file:///C:\Users\1V994W2\PycharmProjects\PPT_Background_Generation\pic_temp\1_pic_quater_left_down.png" TargetMode="External" /><Relationship Id="rId5" Type="http://schemas.openxmlformats.org/officeDocument/2006/relationships/image" Target="../media/image5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tags" Target="../tags/tag2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/Users/1V994W2/Documents/Tencent Files/574576071/FileRecv/&#25340;&#35013;&#32032;&#26448;/20191224&#24050;&#25286;&#32032;&#26448; &#21512;&#24182;&#25552;&#20132;//40/subject_holdleft_49,188,155_0_lively_full_0.png" TargetMode="External" /><Relationship Id="rId10" Type="http://schemas.openxmlformats.org/officeDocument/2006/relationships/tags" Target="../tags/tag40.xml" /><Relationship Id="rId11" Type="http://schemas.openxmlformats.org/officeDocument/2006/relationships/tags" Target="../tags/tag41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image" Target="file:///C:\Users\1V994W2\PycharmProjects\PPT_Background_Generation\pic_temp\1_pic_quater_left_down.png" TargetMode="External" /><Relationship Id="rId6" Type="http://schemas.openxmlformats.org/officeDocument/2006/relationships/image" Target="../media/image5.png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file:///C:\Users\1V994W2\PycharmProjects\PPT_Background_Generation\pic_temp\0_pic_quater_right_down.png" TargetMode="Externa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4.png" /><Relationship Id="rId3" Type="http://schemas.openxmlformats.org/officeDocument/2006/relationships/tags" Target="../tags/tag45.xml" /><Relationship Id="rId4" Type="http://schemas.openxmlformats.org/officeDocument/2006/relationships/image" Target="file:///C:\Users\1V994W2\PycharmProjects\PPT_Background_Generation\pic_temp\1_pic_quater_left_down.png" TargetMode="External" /><Relationship Id="rId5" Type="http://schemas.openxmlformats.org/officeDocument/2006/relationships/image" Target="../media/image5.png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file:///C:\Users\1V994W2\PycharmProjects\PPT_Background_Generation\pic_temp\pic_sup.png" TargetMode="Externa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tags" Target="../tags/tag56.xml" /><Relationship Id="rId9" Type="http://schemas.openxmlformats.org/officeDocument/2006/relationships/tags" Target="../tags/tag5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68FEE0-3FFD-400D-A068-CDFD2AD2A9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E7E48E-DB54-4432-B814-321428AEA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E47B60-07EF-4671-91B6-0629082C7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5F47B5-A6F1-495D-BD3D-0E7A186ED8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7ABB04-0921-42BE-A7E0-0AEDE9D31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F27D38-3026-4151-82EA-569080674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282E6C-5469-4BC5-8B7A-5F81BE45F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1C1B2A-8834-4E75-A758-F95FAC688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5BD89A-9A84-4A0C-8A0D-5FAE94D78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E0E2F0-FD41-4B0F-8056-C1FE282475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62700D-656E-494A-B2C5-A1FB182C6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/>
          <p:nvPr userDrawn="1">
            <p:custDataLst>
              <p:tags r:id="rId3"/>
            </p:custDataLst>
          </p:nvPr>
        </p:nvPicPr>
        <p:blipFill>
          <a:blip r:embed="rId2" r:link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4577715" y="1545590"/>
            <a:ext cx="5789930" cy="970915"/>
          </a:xfrm>
        </p:spPr>
        <p:txBody>
          <a:bodyPr anchor="b">
            <a:noAutofit/>
          </a:bodyPr>
          <a:lstStyle>
            <a:lvl1pPr algn="r">
              <a:defRPr sz="4800">
                <a:latin typeface="汉仪旗黑-85S" panose="00020600040101010101" pitchFamily="18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4" name="任意多边形 5"/>
          <p:cNvSpPr/>
          <p:nvPr userDrawn="1">
            <p:custDataLst>
              <p:tags r:id="rId8"/>
            </p:custDataLst>
          </p:nvPr>
        </p:nvSpPr>
        <p:spPr>
          <a:xfrm flipH="1">
            <a:off x="9364641" y="1014095"/>
            <a:ext cx="1250950" cy="2414905"/>
          </a:xfrm>
          <a:custGeom>
            <a:gdLst>
              <a:gd name="connisteX0" fmla="*/ 1885950 w 1896110"/>
              <a:gd name="connsiteY0" fmla="*/ 826135 h 4745355"/>
              <a:gd name="connisteX1" fmla="*/ 1885950 w 1896110"/>
              <a:gd name="connsiteY1" fmla="*/ 0 h 4745355"/>
              <a:gd name="connisteX2" fmla="*/ 0 w 1896110"/>
              <a:gd name="connsiteY2" fmla="*/ 0 h 4745355"/>
              <a:gd name="connisteX3" fmla="*/ 0 w 1896110"/>
              <a:gd name="connsiteY3" fmla="*/ 4745355 h 4745355"/>
              <a:gd name="connisteX4" fmla="*/ 1896110 w 1896110"/>
              <a:gd name="connsiteY4" fmla="*/ 4745355 h 4745355"/>
              <a:gd name="connisteX5" fmla="*/ 1896110 w 1896110"/>
              <a:gd name="connsiteY5" fmla="*/ 4003675 h 4745355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rect l="l" t="t" r="r" b="b"/>
            <a:pathLst>
              <a:path w="1896110" h="4745355">
                <a:moveTo>
                  <a:pt x="1885950" y="826135"/>
                </a:moveTo>
                <a:lnTo>
                  <a:pt x="1885950" y="0"/>
                </a:lnTo>
                <a:lnTo>
                  <a:pt x="0" y="0"/>
                </a:lnTo>
                <a:lnTo>
                  <a:pt x="0" y="4745355"/>
                </a:lnTo>
                <a:lnTo>
                  <a:pt x="1896110" y="4745355"/>
                </a:lnTo>
                <a:lnTo>
                  <a:pt x="1896110" y="4003675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4578350" y="2576830"/>
            <a:ext cx="5789930" cy="4191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Aft>
                <a:spcPct val="0"/>
              </a:spcAft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  <p:custDataLst>
              <p:tags r:id="rId10"/>
            </p:custDataLst>
          </p:nvPr>
        </p:nvSpPr>
        <p:spPr>
          <a:xfrm>
            <a:off x="8859815" y="3610927"/>
            <a:ext cx="1755775" cy="408940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23" name="文本占位符 21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9815" y="4078950"/>
            <a:ext cx="1755775" cy="408940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>
                <a:sym typeface="+mn-ea"/>
              </a:rPr>
              <a:t>编辑文本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/>
          <p:nvPr userDrawn="1">
            <p:custDataLst>
              <p:tags r:id="rId3"/>
            </p:custDataLst>
          </p:nvPr>
        </p:nvPicPr>
        <p:blipFill>
          <a:blip r:embed="rId2" r:link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7000"/>
            <a:ext cx="2425843" cy="4064000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6"/>
            </p:custDataLst>
          </p:nvPr>
        </p:nvPicPr>
        <p:blipFill>
          <a:blip r:embed="rId5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157" y="1397000"/>
            <a:ext cx="2425843" cy="40640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7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13" hasCustomPrompt="1"/>
            <p:custDataLst>
              <p:tags r:id="rId11"/>
            </p:custDataLst>
          </p:nvPr>
        </p:nvSpPr>
        <p:spPr>
          <a:xfrm>
            <a:off x="3254375" y="3589972"/>
            <a:ext cx="5683250" cy="971550"/>
          </a:xfrm>
        </p:spPr>
        <p:txBody>
          <a:bodyPr vert="horz" wrap="square" lIns="0" tIns="0" rIns="0" bIns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4800"/>
              <a:buFont typeface="Arial" pitchFamily="34" charset="0"/>
              <a:buNone/>
              <a:defRPr sz="4800" b="0" spc="500">
                <a:solidFill>
                  <a:schemeClr val="tx1"/>
                </a:solidFill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/>
          <p:nvPr userDrawn="1">
            <p:custDataLst>
              <p:tags r:id="rId3"/>
            </p:custDataLst>
          </p:nvPr>
        </p:nvPicPr>
        <p:blipFill>
          <a:blip r:embed="rId2" r:link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536794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6"/>
            </p:custDataLst>
          </p:nvPr>
        </p:nvPicPr>
        <p:blipFill>
          <a:blip r:embed="rId5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42721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8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9"/>
            </p:custDataLst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/>
          <p:nvPr userDrawn="1">
            <p:custDataLst>
              <p:tags r:id="rId3"/>
            </p:custDataLst>
          </p:nvPr>
        </p:nvPicPr>
        <p:blipFill>
          <a:blip r:embed="rId2" r:link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536794"/>
          </a:xfrm>
          <a:prstGeom prst="rect">
            <a:avLst/>
          </a:prstGeom>
        </p:spPr>
      </p:pic>
      <p:pic>
        <p:nvPicPr>
          <p:cNvPr id="10" name="图片 9"/>
          <p:cNvPicPr/>
          <p:nvPr userDrawn="1">
            <p:custDataLst>
              <p:tags r:id="rId6"/>
            </p:custDataLst>
          </p:nvPr>
        </p:nvPicPr>
        <p:blipFill>
          <a:blip r:embed="rId5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42721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9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0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1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2" r:link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90733"/>
            <a:ext cx="4389120" cy="3676533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4"/>
            </p:custDataLst>
          </p:nvPr>
        </p:nvSpPr>
        <p:spPr>
          <a:xfrm>
            <a:off x="4876800" y="0"/>
            <a:ext cx="73152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6" name="图片 5"/>
          <p:cNvPicPr/>
          <p:nvPr userDrawn="1">
            <p:custDataLst>
              <p:tags r:id="rId7"/>
            </p:custDataLst>
          </p:nvPr>
        </p:nvPicPr>
        <p:blipFill>
          <a:blip r:embed="rId6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430782"/>
            <a:ext cx="720090" cy="42721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2" r:link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536794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6"/>
            </p:custDataLst>
          </p:nvPr>
        </p:nvPicPr>
        <p:blipFill>
          <a:blip r:embed="rId5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427218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微软雅黑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微软雅黑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微软雅黑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/>
          <p:nvPr userDrawn="1">
            <p:custDataLst>
              <p:tags r:id="rId3"/>
            </p:custDataLst>
          </p:nvPr>
        </p:nvPicPr>
        <p:blipFill>
          <a:blip r:embed="rId2" r:link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9" name="任意多边形 5"/>
          <p:cNvSpPr/>
          <p:nvPr userDrawn="1">
            <p:custDataLst>
              <p:tags r:id="rId7"/>
            </p:custDataLst>
          </p:nvPr>
        </p:nvSpPr>
        <p:spPr>
          <a:xfrm flipH="1">
            <a:off x="9364641" y="1488329"/>
            <a:ext cx="1250950" cy="2414905"/>
          </a:xfrm>
          <a:custGeom>
            <a:gdLst>
              <a:gd name="connisteX0" fmla="*/ 1885950 w 1896110"/>
              <a:gd name="connsiteY0" fmla="*/ 826135 h 4745355"/>
              <a:gd name="connisteX1" fmla="*/ 1885950 w 1896110"/>
              <a:gd name="connsiteY1" fmla="*/ 0 h 4745355"/>
              <a:gd name="connisteX2" fmla="*/ 0 w 1896110"/>
              <a:gd name="connsiteY2" fmla="*/ 0 h 4745355"/>
              <a:gd name="connisteX3" fmla="*/ 0 w 1896110"/>
              <a:gd name="connsiteY3" fmla="*/ 4745355 h 4745355"/>
              <a:gd name="connisteX4" fmla="*/ 1896110 w 1896110"/>
              <a:gd name="connsiteY4" fmla="*/ 4745355 h 4745355"/>
              <a:gd name="connisteX5" fmla="*/ 1896110 w 1896110"/>
              <a:gd name="connsiteY5" fmla="*/ 4003675 h 4745355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rect l="l" t="t" r="r" b="b"/>
            <a:pathLst>
              <a:path w="1896110" h="4745355">
                <a:moveTo>
                  <a:pt x="1885950" y="826135"/>
                </a:moveTo>
                <a:lnTo>
                  <a:pt x="1885950" y="0"/>
                </a:lnTo>
                <a:lnTo>
                  <a:pt x="0" y="0"/>
                </a:lnTo>
                <a:lnTo>
                  <a:pt x="0" y="4745355"/>
                </a:lnTo>
                <a:lnTo>
                  <a:pt x="1896110" y="4745355"/>
                </a:lnTo>
                <a:lnTo>
                  <a:pt x="1896110" y="4003675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文本占位符 8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4914900" y="3050540"/>
            <a:ext cx="5453380" cy="419100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Aft>
                <a:spcPct val="0"/>
              </a:spcAft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3" name="标题 12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914900" y="1967230"/>
            <a:ext cx="5453380" cy="1024255"/>
          </a:xfrm>
        </p:spPr>
        <p:txBody>
          <a:bodyPr>
            <a:noAutofit/>
          </a:bodyPr>
          <a:lstStyle>
            <a:lvl1pPr algn="r">
              <a:defRPr sz="48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59.xml" /><Relationship Id="rId11" Type="http://schemas.openxmlformats.org/officeDocument/2006/relationships/tags" Target="../tags/tag60.xml" /><Relationship Id="rId12" Type="http://schemas.openxmlformats.org/officeDocument/2006/relationships/tags" Target="../tags/tag61.xml" /><Relationship Id="rId13" Type="http://schemas.openxmlformats.org/officeDocument/2006/relationships/tags" Target="../tags/tag62.xml" /><Relationship Id="rId14" Type="http://schemas.openxmlformats.org/officeDocument/2006/relationships/tags" Target="../tags/tag63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tags" Target="../tags/tag58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4.xml" /><Relationship Id="rId3" Type="http://schemas.openxmlformats.org/officeDocument/2006/relationships/tags" Target="../tags/tag6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image" Target="../media/image8.png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2" Type="http://schemas.openxmlformats.org/officeDocument/2006/relationships/image" Target="file:///C:\Users\1V994W2\PycharmProjects\PPT_Background_Generation\pic_temp\0_pic_quater_right_down.png" TargetMode="External" /><Relationship Id="rId3" Type="http://schemas.openxmlformats.org/officeDocument/2006/relationships/image" Target="../media/image4.png" /><Relationship Id="rId4" Type="http://schemas.openxmlformats.org/officeDocument/2006/relationships/tags" Target="../tags/tag66.xml" /><Relationship Id="rId5" Type="http://schemas.openxmlformats.org/officeDocument/2006/relationships/image" Target="file:///C:\Users\1V994W2\PycharmProjects\PPT_Background_Generation\pic_temp\1_pic_quater_left_down.png" TargetMode="External" /><Relationship Id="rId6" Type="http://schemas.openxmlformats.org/officeDocument/2006/relationships/image" Target="../media/image5.png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image" Target="../media/image7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image" Target="../media/image8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2" Type="http://schemas.openxmlformats.org/officeDocument/2006/relationships/image" Target="file:///C:\Users\1V994W2\PycharmProjects\PPT_Background_Generation\pic_temp\0_pic_quater_right_down.png" TargetMode="External" /><Relationship Id="rId3" Type="http://schemas.openxmlformats.org/officeDocument/2006/relationships/image" Target="../media/image4.png" /><Relationship Id="rId4" Type="http://schemas.openxmlformats.org/officeDocument/2006/relationships/tags" Target="../tags/tag73.xml" /><Relationship Id="rId5" Type="http://schemas.openxmlformats.org/officeDocument/2006/relationships/image" Target="file:///C:\Users\1V994W2\PycharmProjects\PPT_Background_Generation\pic_temp\1_pic_quater_left_down.png" TargetMode="External" /><Relationship Id="rId6" Type="http://schemas.openxmlformats.org/officeDocument/2006/relationships/image" Target="../media/image5.png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image" Target="../media/image7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0.xml" /><Relationship Id="rId3" Type="http://schemas.openxmlformats.org/officeDocument/2006/relationships/tags" Target="../tags/tag81.xml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tags" Target="../tags/tag84.xml" /><Relationship Id="rId7" Type="http://schemas.openxmlformats.org/officeDocument/2006/relationships/tags" Target="../tags/tag8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89.xml" /><Relationship Id="rId11" Type="http://schemas.openxmlformats.org/officeDocument/2006/relationships/tags" Target="../tags/tag90.xml" /><Relationship Id="rId12" Type="http://schemas.openxmlformats.org/officeDocument/2006/relationships/image" Target="../media/image9.jpeg" /><Relationship Id="rId13" Type="http://schemas.openxmlformats.org/officeDocument/2006/relationships/tags" Target="../tags/tag91.xml" /><Relationship Id="rId2" Type="http://schemas.openxmlformats.org/officeDocument/2006/relationships/image" Target="file:///C:\Users\1V994W2\PycharmProjects\PPT_Background_Generation\pic_temp\0_pic_quater_right_down.png" TargetMode="External" /><Relationship Id="rId3" Type="http://schemas.openxmlformats.org/officeDocument/2006/relationships/image" Target="../media/image4.png" /><Relationship Id="rId4" Type="http://schemas.openxmlformats.org/officeDocument/2006/relationships/tags" Target="../tags/tag86.xml" /><Relationship Id="rId5" Type="http://schemas.openxmlformats.org/officeDocument/2006/relationships/image" Target="file:///C:\Users\1V994W2\PycharmProjects\PPT_Background_Generation\pic_temp\1_pic_quater_left_down.png" TargetMode="External" /><Relationship Id="rId6" Type="http://schemas.openxmlformats.org/officeDocument/2006/relationships/image" Target="../media/image5.png" /><Relationship Id="rId7" Type="http://schemas.openxmlformats.org/officeDocument/2006/relationships/tags" Target="../tags/tag87.xml" /><Relationship Id="rId8" Type="http://schemas.openxmlformats.org/officeDocument/2006/relationships/tags" Target="../tags/tag88.xml" /><Relationship Id="rId9" Type="http://schemas.openxmlformats.org/officeDocument/2006/relationships/image" Target="../media/image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2" Type="http://schemas.openxmlformats.org/officeDocument/2006/relationships/image" Target="file:///C:\Users\1V994W2\PycharmProjects\PPT_Background_Generation\pic_temp\0_pic_quater_right_down.png" TargetMode="External" /><Relationship Id="rId3" Type="http://schemas.openxmlformats.org/officeDocument/2006/relationships/image" Target="../media/image4.png" /><Relationship Id="rId4" Type="http://schemas.openxmlformats.org/officeDocument/2006/relationships/tags" Target="../tags/tag92.xml" /><Relationship Id="rId5" Type="http://schemas.openxmlformats.org/officeDocument/2006/relationships/image" Target="file:///C:\Users\1V994W2\PycharmProjects\PPT_Background_Generation\pic_temp\1_pic_quater_left_down.png" TargetMode="External" /><Relationship Id="rId6" Type="http://schemas.openxmlformats.org/officeDocument/2006/relationships/image" Target="../media/image5.png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image" Target="../media/image10.png" /><Relationship Id="rId13" Type="http://schemas.openxmlformats.org/officeDocument/2006/relationships/tags" Target="../tags/tag103.xml" /><Relationship Id="rId14" Type="http://schemas.openxmlformats.org/officeDocument/2006/relationships/tags" Target="../tags/tag104.xml" /><Relationship Id="rId2" Type="http://schemas.openxmlformats.org/officeDocument/2006/relationships/image" Target="file:///C:\Users\1V994W2\PycharmProjects\PPT_Background_Generation\pic_temp\0_pic_quater_right_down.png" TargetMode="External" /><Relationship Id="rId3" Type="http://schemas.openxmlformats.org/officeDocument/2006/relationships/image" Target="../media/image4.png" /><Relationship Id="rId4" Type="http://schemas.openxmlformats.org/officeDocument/2006/relationships/tags" Target="../tags/tag98.xml" /><Relationship Id="rId5" Type="http://schemas.openxmlformats.org/officeDocument/2006/relationships/image" Target="file:///C:\Users\1V994W2\PycharmProjects\PPT_Background_Generation\pic_temp\1_pic_quater_left_down.png" TargetMode="External" /><Relationship Id="rId6" Type="http://schemas.openxmlformats.org/officeDocument/2006/relationships/image" Target="../media/image5.png" /><Relationship Id="rId7" Type="http://schemas.openxmlformats.org/officeDocument/2006/relationships/tags" Target="../tags/tag99.xml" /><Relationship Id="rId8" Type="http://schemas.openxmlformats.org/officeDocument/2006/relationships/tags" Target="../tags/tag100.xml" /><Relationship Id="rId9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image" Target="../media/image10.png" /><Relationship Id="rId13" Type="http://schemas.openxmlformats.org/officeDocument/2006/relationships/tags" Target="../tags/tag110.xml" /><Relationship Id="rId14" Type="http://schemas.openxmlformats.org/officeDocument/2006/relationships/tags" Target="../tags/tag111.xml" /><Relationship Id="rId2" Type="http://schemas.openxmlformats.org/officeDocument/2006/relationships/image" Target="file:///C:\Users\1V994W2\PycharmProjects\PPT_Background_Generation\pic_temp\0_pic_quater_right_down.png" TargetMode="External" /><Relationship Id="rId3" Type="http://schemas.openxmlformats.org/officeDocument/2006/relationships/image" Target="../media/image4.png" /><Relationship Id="rId4" Type="http://schemas.openxmlformats.org/officeDocument/2006/relationships/tags" Target="../tags/tag105.xml" /><Relationship Id="rId5" Type="http://schemas.openxmlformats.org/officeDocument/2006/relationships/image" Target="file:///C:\Users\1V994W2\PycharmProjects\PPT_Background_Generation\pic_temp\1_pic_quater_left_down.png" TargetMode="External" /><Relationship Id="rId6" Type="http://schemas.openxmlformats.org/officeDocument/2006/relationships/image" Target="../media/image5.png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image" Target="../media/image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image" Target="../media/image10.png" /><Relationship Id="rId13" Type="http://schemas.openxmlformats.org/officeDocument/2006/relationships/tags" Target="../tags/tag117.xml" /><Relationship Id="rId14" Type="http://schemas.openxmlformats.org/officeDocument/2006/relationships/tags" Target="../tags/tag118.xml" /><Relationship Id="rId2" Type="http://schemas.openxmlformats.org/officeDocument/2006/relationships/image" Target="file:///C:\Users\1V994W2\PycharmProjects\PPT_Background_Generation\pic_temp\0_pic_quater_right_down.png" TargetMode="External" /><Relationship Id="rId3" Type="http://schemas.openxmlformats.org/officeDocument/2006/relationships/image" Target="../media/image4.png" /><Relationship Id="rId4" Type="http://schemas.openxmlformats.org/officeDocument/2006/relationships/tags" Target="../tags/tag112.xml" /><Relationship Id="rId5" Type="http://schemas.openxmlformats.org/officeDocument/2006/relationships/image" Target="file:///C:\Users\1V994W2\PycharmProjects\PPT_Background_Generation\pic_temp\1_pic_quater_left_down.png" TargetMode="External" /><Relationship Id="rId6" Type="http://schemas.openxmlformats.org/officeDocument/2006/relationships/image" Target="../media/image5.png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image" Target="../media/image7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06132051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1440815" y="454025"/>
            <a:ext cx="8926830" cy="2975610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sz="4800">
                <a:solidFill>
                  <a:schemeClr val="accent1">
                    <a:lumMod val="75000"/>
                  </a:schemeClr>
                </a:solidFill>
              </a:rPr>
              <a:t>【</a:t>
            </a:r>
            <a:r>
              <a:rPr>
                <a:solidFill>
                  <a:schemeClr val="accent1">
                    <a:lumMod val="75000"/>
                  </a:schemeClr>
                </a:solidFill>
                <a:sym typeface="+mn-ea"/>
              </a:rPr>
              <a:t>健康提示</a:t>
            </a:r>
            <a:r>
              <a:rPr sz="4800">
                <a:solidFill>
                  <a:schemeClr val="accent1">
                    <a:lumMod val="75000"/>
                  </a:schemeClr>
                </a:solidFill>
              </a:rPr>
              <a:t>】</a:t>
            </a:r>
            <a:br>
              <a:rPr sz="4800">
                <a:solidFill>
                  <a:schemeClr val="accent1">
                    <a:lumMod val="75000"/>
                  </a:schemeClr>
                </a:solidFill>
              </a:rPr>
            </a:br>
            <a:br>
              <a:rPr sz="4800">
                <a:solidFill>
                  <a:schemeClr val="accent1">
                    <a:lumMod val="75000"/>
                  </a:schemeClr>
                </a:solidFill>
              </a:rPr>
            </a:br>
            <a:r>
              <a:rPr lang="zh-CN" sz="4800">
                <a:solidFill>
                  <a:schemeClr val="accent1">
                    <a:lumMod val="75000"/>
                  </a:schemeClr>
                </a:solidFill>
              </a:rPr>
              <a:t>反复咳嗽、咳痰、气短……</a:t>
            </a:r>
            <a:br>
              <a:rPr lang="zh-CN" sz="4800">
                <a:solidFill>
                  <a:schemeClr val="accent1">
                    <a:lumMod val="75000"/>
                  </a:schemeClr>
                </a:solidFill>
              </a:rPr>
            </a:br>
            <a:r>
              <a:rPr lang="zh-CN" sz="4800">
                <a:solidFill>
                  <a:schemeClr val="accent1">
                    <a:lumMod val="75000"/>
                  </a:schemeClr>
                </a:solidFill>
              </a:rPr>
              <a:t>警惕这种病</a:t>
            </a:r>
            <a:endParaRPr lang="zh-CN" sz="4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/>
          <p:nvPr userDrawn="1">
            <p:custDataLst>
              <p:tags r:id="rId4"/>
            </p:custDataLst>
          </p:nvPr>
        </p:nvPicPr>
        <p:blipFill>
          <a:blip r:embed="rId3"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536794"/>
          </a:xfrm>
          <a:prstGeom prst="rect">
            <a:avLst/>
          </a:prstGeom>
        </p:spPr>
      </p:pic>
      <p:pic>
        <p:nvPicPr>
          <p:cNvPr id="3" name="图片 2"/>
          <p:cNvPicPr/>
          <p:nvPr userDrawn="1">
            <p:custDataLst>
              <p:tags r:id="rId7"/>
            </p:custDataLst>
          </p:nvPr>
        </p:nvPicPr>
        <p:blipFill>
          <a:blip r:embed="rId6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427218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457200" y="606752"/>
            <a:ext cx="11277600" cy="5644118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127000" dist="38100" dir="5400000" algn="t" rotWithShape="0">
              <a:schemeClr val="dk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11" name="图形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10800000">
            <a:off x="10087100" y="1253992"/>
            <a:ext cx="869950" cy="746935"/>
          </a:xfrm>
          <a:prstGeom prst="rect">
            <a:avLst/>
          </a:prstGeom>
        </p:spPr>
      </p:pic>
      <p:sp>
        <p:nvSpPr>
          <p:cNvPr id="15" name="Title 6"/>
          <p:cNvSpPr txBox="1"/>
          <p:nvPr>
            <p:custDataLst>
              <p:tags r:id="rId11"/>
            </p:custDataLst>
          </p:nvPr>
        </p:nvSpPr>
        <p:spPr>
          <a:xfrm>
            <a:off x="6172200" y="1253490"/>
            <a:ext cx="4800600" cy="36957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/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85750" algn="l" fontAlgn="ctr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Font typeface="Wingdings" panose="05000000000000000000" charset="0"/>
              <a:buNone/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慢性阻塞性肺疾病，简称“慢阻肺”，是一种常见的慢性呼吸系统疾病。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239520" y="2092960"/>
            <a:ext cx="4191635" cy="238887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/>
          <p:nvPr userDrawn="1">
            <p:custDataLst>
              <p:tags r:id="rId4"/>
            </p:custDataLst>
          </p:nvPr>
        </p:nvPicPr>
        <p:blipFill>
          <a:blip r:embed="rId3"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536794"/>
          </a:xfrm>
          <a:prstGeom prst="rect">
            <a:avLst/>
          </a:prstGeom>
        </p:spPr>
      </p:pic>
      <p:pic>
        <p:nvPicPr>
          <p:cNvPr id="3" name="图片 2"/>
          <p:cNvPicPr/>
          <p:nvPr userDrawn="1">
            <p:custDataLst>
              <p:tags r:id="rId7"/>
            </p:custDataLst>
          </p:nvPr>
        </p:nvPicPr>
        <p:blipFill>
          <a:blip r:embed="rId6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427218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457200" y="606752"/>
            <a:ext cx="11277600" cy="5644118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127000" dist="38100" dir="5400000" algn="t" rotWithShape="0">
              <a:schemeClr val="dk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11" name="图形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10800000">
            <a:off x="10087100" y="1253992"/>
            <a:ext cx="869950" cy="746935"/>
          </a:xfrm>
          <a:prstGeom prst="rect">
            <a:avLst/>
          </a:prstGeom>
        </p:spPr>
      </p:pic>
      <p:sp>
        <p:nvSpPr>
          <p:cNvPr id="15" name="Title 6"/>
          <p:cNvSpPr txBox="1"/>
          <p:nvPr>
            <p:custDataLst>
              <p:tags r:id="rId11"/>
            </p:custDataLst>
          </p:nvPr>
        </p:nvSpPr>
        <p:spPr>
          <a:xfrm>
            <a:off x="6172200" y="1253490"/>
            <a:ext cx="4800600" cy="36957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/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85750" algn="l" fontAlgn="ctr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Font typeface="Wingdings" panose="05000000000000000000" charset="0"/>
              <a:buNone/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在出现慢性咳嗽、咳痰或呼吸困难等症状时，许多人并没有重视，殊不知，这些症状可能是肺功能下降的信号。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lvl="0" indent="-285750" algn="l" fontAlgn="ctr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Font typeface="Wingdings" panose="05000000000000000000" charset="0"/>
              <a:buNone/>
            </a:pP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lvl="0" indent="-285750" algn="l" fontAlgn="ctr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Font typeface="Wingdings" panose="05000000000000000000" charset="0"/>
              <a:buNone/>
            </a:pP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lvl="0" indent="-285750" algn="l" fontAlgn="ctr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Font typeface="Wingdings" panose="05000000000000000000" charset="0"/>
              <a:buNone/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慢阻肺起病隐匿，早期症状不典型，等到有明显症状时，患者的病情往往已比较严重，所以慢阻肺也被称为“沉默的杀手”。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239520" y="2092960"/>
            <a:ext cx="4191635" cy="238887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文本框 38"/>
          <p:cNvSpPr txBox="1"/>
          <p:nvPr>
            <p:custDataLst>
              <p:tags r:id="rId2"/>
            </p:custDataLst>
          </p:nvPr>
        </p:nvSpPr>
        <p:spPr>
          <a:xfrm>
            <a:off x="4704715" y="2296477"/>
            <a:ext cx="2783205" cy="786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i="0" spc="20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itchFamily="34" charset="0"/>
                <a:ea typeface="微软雅黑"/>
                <a:cs typeface="+mn-cs"/>
              </a:rPr>
              <a:t>第一章节</a:t>
            </a:r>
            <a:endParaRPr kumimoji="0" lang="zh-CN" altLang="en-US" sz="4400" i="0" spc="20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Arial" pitchFamily="34" charset="0"/>
              <a:ea typeface="微软雅黑"/>
              <a:cs typeface="+mn-cs"/>
            </a:endParaRPr>
          </a:p>
        </p:txBody>
      </p:sp>
      <p:sp>
        <p:nvSpPr>
          <p:cNvPr id="40" name="矩形 39"/>
          <p:cNvSpPr/>
          <p:nvPr>
            <p:custDataLst>
              <p:tags r:id="rId3"/>
            </p:custDataLst>
          </p:nvPr>
        </p:nvSpPr>
        <p:spPr>
          <a:xfrm>
            <a:off x="4704715" y="3182302"/>
            <a:ext cx="2782570" cy="307975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spc="20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itchFamily="34" charset="0"/>
                <a:ea typeface="微软雅黑"/>
                <a:cs typeface="+mn-cs"/>
              </a:rPr>
              <a:t>PART ONE</a:t>
            </a:r>
            <a:endParaRPr kumimoji="0" lang="en-US" altLang="zh-CN" sz="1400" b="0" i="0" spc="20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Arial" pitchFamily="34" charset="0"/>
              <a:ea typeface="微软雅黑"/>
              <a:cs typeface="+mn-cs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4"/>
            </p:custDataLst>
          </p:nvPr>
        </p:nvCxnSpPr>
        <p:spPr>
          <a:xfrm>
            <a:off x="3712210" y="2689542"/>
            <a:ext cx="755015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43" name="直接连接符 42"/>
          <p:cNvCxnSpPr/>
          <p:nvPr>
            <p:custDataLst>
              <p:tags r:id="rId5"/>
            </p:custDataLst>
          </p:nvPr>
        </p:nvCxnSpPr>
        <p:spPr>
          <a:xfrm>
            <a:off x="7724775" y="2689542"/>
            <a:ext cx="755015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2" name="标题 1"/>
          <p:cNvSpPr>
            <a:spLocks noGrp="1"/>
          </p:cNvSpPr>
          <p:nvPr>
            <p:ph type="ctrTitle" idx="13"/>
            <p:custDataLst>
              <p:tags r:id="rId6"/>
            </p:custDataLst>
          </p:nvPr>
        </p:nvSpPr>
        <p:spPr>
          <a:xfrm>
            <a:off x="1341755" y="4102735"/>
            <a:ext cx="10393045" cy="971550"/>
          </a:xfrm>
        </p:spPr>
        <p:txBody>
          <a:bodyPr>
            <a:normAutofit fontScale="90000"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>
                <a:solidFill>
                  <a:schemeClr val="accent1">
                    <a:lumMod val="75000"/>
                  </a:schemeClr>
                </a:solidFill>
                <a:uFillTx/>
                <a:sym typeface="+mn-ea"/>
              </a:rPr>
              <a:t>以下问题，如果有3个或3个以上回答“是”就应该去医院进行一次全面的肺功能检查</a:t>
            </a:r>
            <a:endParaRPr lang="zh-CN" altLang="en-US">
              <a:solidFill>
                <a:schemeClr val="accent1">
                  <a:lumMod val="75000"/>
                </a:schemeClr>
              </a:solidFill>
              <a:uFillTx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/>
          <p:nvPr userDrawn="1">
            <p:custDataLst>
              <p:tags r:id="rId4"/>
            </p:custDataLst>
          </p:nvPr>
        </p:nvPicPr>
        <p:blipFill>
          <a:blip r:embed="rId3"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536794"/>
          </a:xfrm>
          <a:prstGeom prst="rect">
            <a:avLst/>
          </a:prstGeom>
        </p:spPr>
      </p:pic>
      <p:pic>
        <p:nvPicPr>
          <p:cNvPr id="3" name="图片 2"/>
          <p:cNvPicPr/>
          <p:nvPr userDrawn="1">
            <p:custDataLst>
              <p:tags r:id="rId7"/>
            </p:custDataLst>
          </p:nvPr>
        </p:nvPicPr>
        <p:blipFill>
          <a:blip r:embed="rId6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427218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457200" y="606752"/>
            <a:ext cx="11277600" cy="5644118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127000" dist="38100" dir="5400000" algn="t" rotWithShape="0">
              <a:schemeClr val="dk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11" name="图形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10800000">
            <a:off x="10087100" y="1253992"/>
            <a:ext cx="869950" cy="746935"/>
          </a:xfrm>
          <a:prstGeom prst="rect">
            <a:avLst/>
          </a:prstGeom>
        </p:spPr>
      </p:pic>
      <p:sp>
        <p:nvSpPr>
          <p:cNvPr id="15" name="Title 6"/>
          <p:cNvSpPr txBox="1"/>
          <p:nvPr>
            <p:custDataLst>
              <p:tags r:id="rId11"/>
            </p:custDataLst>
          </p:nvPr>
        </p:nvSpPr>
        <p:spPr>
          <a:xfrm>
            <a:off x="6172200" y="1253490"/>
            <a:ext cx="4800600" cy="36957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/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85750" algn="l" fontAlgn="ctr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Font typeface="Wingdings" panose="05000000000000000000" charset="0"/>
              <a:buNone/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1.经常咳嗽吗?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lvl="0" indent="-285750" algn="l" fontAlgn="ctr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Font typeface="Wingdings" panose="05000000000000000000" charset="0"/>
              <a:buNone/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2.经常咳痰吗?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lvl="0" indent="-285750" algn="l" fontAlgn="ctr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Font typeface="Wingdings" panose="05000000000000000000" charset="0"/>
              <a:buNone/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3.在爬楼梯、逛街、购物等日常活动时是否比同龄人更容易出现呼吸困难?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lvl="0" indent="-285750" algn="l" fontAlgn="ctr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Font typeface="Wingdings" panose="05000000000000000000" charset="0"/>
              <a:buNone/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4.超过40岁了吗?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lvl="0" indent="-285750" algn="l" fontAlgn="ctr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Font typeface="Wingdings" panose="05000000000000000000" charset="0"/>
              <a:buNone/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5.现在吸烟或曾经吸烟吗?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2"/>
          <a:stretch>
            <a:fillRect/>
          </a:stretch>
        </p:blipFill>
        <p:spPr>
          <a:xfrm>
            <a:off x="952500" y="1437799"/>
            <a:ext cx="5143500" cy="371951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/>
          <p:nvPr userDrawn="1">
            <p:custDataLst>
              <p:tags r:id="rId4"/>
            </p:custDataLst>
          </p:nvPr>
        </p:nvPicPr>
        <p:blipFill>
          <a:blip r:embed="rId3"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536794"/>
          </a:xfrm>
          <a:prstGeom prst="rect">
            <a:avLst/>
          </a:prstGeom>
        </p:spPr>
      </p:pic>
      <p:pic>
        <p:nvPicPr>
          <p:cNvPr id="3" name="图片 2"/>
          <p:cNvPicPr/>
          <p:nvPr userDrawn="1">
            <p:custDataLst>
              <p:tags r:id="rId7"/>
            </p:custDataLst>
          </p:nvPr>
        </p:nvPicPr>
        <p:blipFill>
          <a:blip r:embed="rId6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427218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457200" y="606752"/>
            <a:ext cx="11277600" cy="5644118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127000" dist="38100" dir="5400000" algn="t" rotWithShape="0">
              <a:schemeClr val="dk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11" name="图形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10800000">
            <a:off x="10087100" y="1253992"/>
            <a:ext cx="869950" cy="746935"/>
          </a:xfrm>
          <a:prstGeom prst="rect">
            <a:avLst/>
          </a:prstGeom>
        </p:spPr>
      </p:pic>
      <p:sp>
        <p:nvSpPr>
          <p:cNvPr id="15" name="Title 6"/>
          <p:cNvSpPr txBox="1"/>
          <p:nvPr>
            <p:custDataLst>
              <p:tags r:id="rId11"/>
            </p:custDataLst>
          </p:nvPr>
        </p:nvSpPr>
        <p:spPr>
          <a:xfrm>
            <a:off x="1555750" y="1253490"/>
            <a:ext cx="9740900" cy="36957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/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85750" algn="ctr" fontAlgn="ctr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Font typeface="Wingdings" panose="05000000000000000000" charset="0"/>
              <a:buNone/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慢阻肺常见症状可归纳为“咳、痰、喘”：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  <p:custDataLst>
      <p:tags r:id="rId1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/>
          <p:nvPr userDrawn="1">
            <p:custDataLst>
              <p:tags r:id="rId4"/>
            </p:custDataLst>
          </p:nvPr>
        </p:nvPicPr>
        <p:blipFill>
          <a:blip r:embed="rId3"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536794"/>
          </a:xfrm>
          <a:prstGeom prst="rect">
            <a:avLst/>
          </a:prstGeom>
        </p:spPr>
      </p:pic>
      <p:pic>
        <p:nvPicPr>
          <p:cNvPr id="3" name="图片 2"/>
          <p:cNvPicPr/>
          <p:nvPr userDrawn="1">
            <p:custDataLst>
              <p:tags r:id="rId7"/>
            </p:custDataLst>
          </p:nvPr>
        </p:nvPicPr>
        <p:blipFill>
          <a:blip r:embed="rId6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427218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457200" y="606752"/>
            <a:ext cx="11277600" cy="5644118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127000" dist="38100" dir="5400000" algn="t" rotWithShape="0">
              <a:schemeClr val="dk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11" name="图形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10800000">
            <a:off x="10087100" y="1253992"/>
            <a:ext cx="869950" cy="746935"/>
          </a:xfrm>
          <a:prstGeom prst="rect">
            <a:avLst/>
          </a:prstGeom>
        </p:spPr>
      </p:pic>
      <p:sp>
        <p:nvSpPr>
          <p:cNvPr id="15" name="Title 6"/>
          <p:cNvSpPr txBox="1"/>
          <p:nvPr>
            <p:custDataLst>
              <p:tags r:id="rId11"/>
            </p:custDataLst>
          </p:nvPr>
        </p:nvSpPr>
        <p:spPr>
          <a:xfrm>
            <a:off x="6172200" y="1253490"/>
            <a:ext cx="4800600" cy="36957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/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85750" algn="l" fontAlgn="ctr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Font typeface="Wingdings" panose="05000000000000000000" charset="0"/>
              <a:buNone/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①慢性咳嗽、咯痰。每年咳嗽、咯痰时间在3个月且持续2年以上，以清晨咳嗽、咯白色黏液痰居多。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910715" y="2243455"/>
            <a:ext cx="3402330" cy="195326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/>
          <p:nvPr userDrawn="1">
            <p:custDataLst>
              <p:tags r:id="rId4"/>
            </p:custDataLst>
          </p:nvPr>
        </p:nvPicPr>
        <p:blipFill>
          <a:blip r:embed="rId3"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536794"/>
          </a:xfrm>
          <a:prstGeom prst="rect">
            <a:avLst/>
          </a:prstGeom>
        </p:spPr>
      </p:pic>
      <p:pic>
        <p:nvPicPr>
          <p:cNvPr id="3" name="图片 2"/>
          <p:cNvPicPr/>
          <p:nvPr userDrawn="1">
            <p:custDataLst>
              <p:tags r:id="rId7"/>
            </p:custDataLst>
          </p:nvPr>
        </p:nvPicPr>
        <p:blipFill>
          <a:blip r:embed="rId6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427218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457200" y="606752"/>
            <a:ext cx="11277600" cy="5644118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127000" dist="38100" dir="5400000" algn="t" rotWithShape="0">
              <a:schemeClr val="dk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11" name="图形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10800000">
            <a:off x="10087100" y="1253992"/>
            <a:ext cx="869950" cy="746935"/>
          </a:xfrm>
          <a:prstGeom prst="rect">
            <a:avLst/>
          </a:prstGeom>
        </p:spPr>
      </p:pic>
      <p:sp>
        <p:nvSpPr>
          <p:cNvPr id="15" name="Title 6"/>
          <p:cNvSpPr txBox="1"/>
          <p:nvPr>
            <p:custDataLst>
              <p:tags r:id="rId11"/>
            </p:custDataLst>
          </p:nvPr>
        </p:nvSpPr>
        <p:spPr>
          <a:xfrm>
            <a:off x="6172200" y="1253490"/>
            <a:ext cx="4800600" cy="36957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/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85750" algn="l" fontAlgn="ctr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Font typeface="Wingdings" panose="05000000000000000000" charset="0"/>
              <a:buNone/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②气短或呼吸困难是典型症状，早期是在从事体力劳动时出现，随着病情加重，会影响日常生活。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910715" y="2243455"/>
            <a:ext cx="3402330" cy="195326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/>
          <p:nvPr userDrawn="1">
            <p:custDataLst>
              <p:tags r:id="rId4"/>
            </p:custDataLst>
          </p:nvPr>
        </p:nvPicPr>
        <p:blipFill>
          <a:blip r:embed="rId3"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536794"/>
          </a:xfrm>
          <a:prstGeom prst="rect">
            <a:avLst/>
          </a:prstGeom>
        </p:spPr>
      </p:pic>
      <p:pic>
        <p:nvPicPr>
          <p:cNvPr id="3" name="图片 2"/>
          <p:cNvPicPr/>
          <p:nvPr userDrawn="1">
            <p:custDataLst>
              <p:tags r:id="rId7"/>
            </p:custDataLst>
          </p:nvPr>
        </p:nvPicPr>
        <p:blipFill>
          <a:blip r:embed="rId6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427218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457200" y="606752"/>
            <a:ext cx="11277600" cy="5644118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127000" dist="38100" dir="5400000" algn="t" rotWithShape="0">
              <a:schemeClr val="dk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11" name="图形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10800000">
            <a:off x="10087100" y="1253992"/>
            <a:ext cx="869950" cy="746935"/>
          </a:xfrm>
          <a:prstGeom prst="rect">
            <a:avLst/>
          </a:prstGeom>
        </p:spPr>
      </p:pic>
      <p:sp>
        <p:nvSpPr>
          <p:cNvPr id="15" name="Title 6"/>
          <p:cNvSpPr txBox="1"/>
          <p:nvPr>
            <p:custDataLst>
              <p:tags r:id="rId11"/>
            </p:custDataLst>
          </p:nvPr>
        </p:nvSpPr>
        <p:spPr>
          <a:xfrm>
            <a:off x="6172200" y="1253490"/>
            <a:ext cx="4800600" cy="36957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/>
          <a:lstStyle>
            <a:defPPr>
              <a:defRPr lang="zh-CN"/>
            </a:defPPr>
            <a:lvl1pPr marL="0"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85750" algn="l" fontAlgn="ctr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Font typeface="Wingdings" panose="05000000000000000000" charset="0"/>
              <a:buNone/>
            </a:pPr>
            <a:r>
              <a:rPr lang="zh-CN" altLang="en-US" sz="20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③部分患者尤其是重度肺功能受损、慢阻肺急性加重期的患者会出现喘息。</a:t>
            </a:r>
            <a:endParaRPr lang="zh-CN" altLang="en-US" sz="2000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910715" y="2243455"/>
            <a:ext cx="3402330" cy="195326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文本框 38"/>
          <p:cNvSpPr txBox="1"/>
          <p:nvPr>
            <p:custDataLst>
              <p:tags r:id="rId2"/>
            </p:custDataLst>
          </p:nvPr>
        </p:nvSpPr>
        <p:spPr>
          <a:xfrm>
            <a:off x="4704715" y="2296477"/>
            <a:ext cx="2783205" cy="786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i="0" spc="20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itchFamily="34" charset="0"/>
                <a:ea typeface="微软雅黑"/>
                <a:cs typeface="+mn-cs"/>
              </a:rPr>
              <a:t>第二章节</a:t>
            </a:r>
            <a:endParaRPr kumimoji="0" lang="zh-CN" altLang="en-US" sz="4400" i="0" spc="20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Arial" pitchFamily="34" charset="0"/>
              <a:ea typeface="微软雅黑"/>
              <a:cs typeface="+mn-cs"/>
            </a:endParaRPr>
          </a:p>
        </p:txBody>
      </p:sp>
      <p:sp>
        <p:nvSpPr>
          <p:cNvPr id="40" name="矩形 39"/>
          <p:cNvSpPr/>
          <p:nvPr>
            <p:custDataLst>
              <p:tags r:id="rId3"/>
            </p:custDataLst>
          </p:nvPr>
        </p:nvSpPr>
        <p:spPr>
          <a:xfrm>
            <a:off x="4620895" y="3182302"/>
            <a:ext cx="2782570" cy="307975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spc="20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itchFamily="34" charset="0"/>
                <a:ea typeface="微软雅黑"/>
                <a:cs typeface="+mn-cs"/>
              </a:rPr>
              <a:t>PART ONE</a:t>
            </a:r>
            <a:endParaRPr kumimoji="0" lang="en-US" altLang="zh-CN" sz="1400" b="0" i="0" spc="20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Arial" pitchFamily="34" charset="0"/>
              <a:ea typeface="微软雅黑"/>
              <a:cs typeface="+mn-cs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4"/>
            </p:custDataLst>
          </p:nvPr>
        </p:nvCxnSpPr>
        <p:spPr>
          <a:xfrm>
            <a:off x="3712210" y="2689542"/>
            <a:ext cx="755015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43" name="直接连接符 42"/>
          <p:cNvCxnSpPr/>
          <p:nvPr>
            <p:custDataLst>
              <p:tags r:id="rId5"/>
            </p:custDataLst>
          </p:nvPr>
        </p:nvCxnSpPr>
        <p:spPr>
          <a:xfrm>
            <a:off x="7724775" y="2689542"/>
            <a:ext cx="755015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3" name="标题 2"/>
          <p:cNvSpPr>
            <a:spLocks noGrp="1"/>
          </p:cNvSpPr>
          <p:nvPr>
            <p:ph type="ctrTitle" idx="13"/>
            <p:custDataLst>
              <p:tags r:id="rId6"/>
            </p:custDataLst>
          </p:nvPr>
        </p:nvSpPr>
        <p:spPr>
          <a:xfrm>
            <a:off x="2654300" y="3589020"/>
            <a:ext cx="8060055" cy="971550"/>
          </a:xfrm>
        </p:spPr>
        <p:txBody>
          <a:bodyPr>
            <a:normAutofit fontScale="90000"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>
                <a:solidFill>
                  <a:schemeClr val="accent1">
                    <a:lumMod val="75000"/>
                  </a:schemeClr>
                </a:solidFill>
                <a:sym typeface="+mn-ea"/>
              </a:rPr>
              <a:t>慢阻肺</a:t>
            </a:r>
            <a:br>
              <a:rPr lang="zh-CN" altLang="en-US">
                <a:solidFill>
                  <a:schemeClr val="accent1">
                    <a:lumMod val="75000"/>
                  </a:schemeClr>
                </a:solidFill>
                <a:sym typeface="+mn-ea"/>
              </a:rPr>
            </a:br>
            <a:r>
              <a:rPr lang="zh-CN" altLang="en-US">
                <a:solidFill>
                  <a:schemeClr val="accent1">
                    <a:lumMod val="75000"/>
                  </a:schemeClr>
                </a:solidFill>
                <a:sym typeface="+mn-ea"/>
              </a:rPr>
              <a:t>潜在高危人群</a:t>
            </a:r>
            <a:endParaRPr lang="zh-CN" altLang="en-US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https://d.book118.com/448006132051006027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69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69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4690"/>
  <p:tag name="KSO_WM_TEMPLATE_MASTER_THUMB_INDEX" val="12"/>
  <p:tag name="KSO_WM_TEMPLATE_MASTER_TYPE" val="1"/>
  <p:tag name="KSO_WM_TEMPLATE_SUBCATEGORY" val="0"/>
  <p:tag name="KSO_WM_TEMPLATE_THUMBS_INDEX" val="1、4、7、8、9、10、11、12、16、19、20、21、22、25、30、33、37、38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690"/>
  <p:tag name="KSO_WM_UNIT_COMPATIBLE" val="0"/>
  <p:tag name="KSO_WM_UNIT_DIAGRAM_ISNUMVISUAL" val="0"/>
  <p:tag name="KSO_WM_UNIT_DIAGRAM_ISREFERUNIT" val="0"/>
  <p:tag name="KSO_WM_UNIT_HIGHLIGHT" val="0"/>
  <p:tag name="KSO_WM_UNIT_ID" val="custom2020469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医疗医务通用模板"/>
  <p:tag name="KSO_WM_UNIT_TYPE" val="a"/>
  <p:tag name="KSO_WM_UNIT_VALUE" val="7"/>
</p:tagLst>
</file>

<file path=ppt/tags/tag65.xml><?xml version="1.0" encoding="utf-8"?>
<p:tagLst xmlns:p="http://schemas.openxmlformats.org/presentationml/2006/main">
  <p:tag name="KSO_WM_BEAUTIFY_FLAG" val="#wm#"/>
  <p:tag name="KSO_WM_SLIDE_ID" val="custom20204690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04690"/>
  <p:tag name="KSO_WM_TEMPLATE_MASTER_THUMB_INDEX" val="12"/>
  <p:tag name="KSO_WM_TEMPLATE_MASTER_TYPE" val="1"/>
  <p:tag name="KSO_WM_TEMPLATE_SUBCATEGORY" val="0"/>
  <p:tag name="KSO_WM_TEMPLATE_THUMBS_INDEX" val="1、4、7、8、9、10、11、12、16、19、20、21、22、25、30、33、37、38"/>
</p:tagLst>
</file>

<file path=ppt/tags/tag6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35074a90-a1d3-40ae-983d-ea16f27aaa30}"/>
</p:tagLst>
</file>

<file path=ppt/tags/tag6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d19363ff-e39c-4613-98fc-395e83f81948}"/>
</p:tagLst>
</file>

<file path=ppt/tags/tag68.xml><?xml version="1.0" encoding="utf-8"?>
<p:tagLst xmlns:p="http://schemas.openxmlformats.org/presentationml/2006/main">
  <p:tag name="KSO_WM_BEAUTIFY_FLAG" val="#wm#"/>
  <p:tag name="KSO_WM_CHIP_GROUPID" val="5ef16ca95bb2a422ac9a2b25"/>
  <p:tag name="KSO_WM_CHIP_XID" val="5ef16ca95bb2a422ac9a2b26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6fd5bc5f48ee4de29c3c6c2407a8439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1890_1*i*1"/>
  <p:tag name="KSO_WM_UNIT_INDEX" val="1"/>
  <p:tag name="KSO_WM_UNIT_LAYERLEVEL" val="1"/>
  <p:tag name="KSO_WM_UNIT_SHADOW_SCHEMECOLOR_INDEX" val="13"/>
  <p:tag name="KSO_WM_UNIT_SHADOW_SCHEMECOLOR_INDEX_BRIGHTNESS" val="0.05"/>
  <p:tag name="KSO_WM_UNIT_SM_LIMIT_TYPE" val="2"/>
  <p:tag name="KSO_WM_UNIT_TEXT_FILL_FORE_SCHEMECOLOR_INDEX" val="14"/>
  <p:tag name="KSO_WM_UNIT_TEXT_FILL_FORE_SCHEMECOLOR_INDEX_BRIGHTNESS" val="0"/>
  <p:tag name="KSO_WM_UNIT_TEXT_FILL_TYPE" val="1"/>
  <p:tag name="KSO_WM_UNIT_TYPE" val="i"/>
  <p:tag name="KSO_WM_UNIT_VALUE" val="1265"/>
</p:tagLst>
</file>

<file path=ppt/tags/tag69.xml><?xml version="1.0" encoding="utf-8"?>
<p:tagLst xmlns:p="http://schemas.openxmlformats.org/presentationml/2006/main">
  <p:tag name="KSO_WM_BEAUTIFY_FLAG" val="#wm#"/>
  <p:tag name="KSO_WM_CHIP_GROUPID" val="5ef16ca95bb2a422ac9a2b25"/>
  <p:tag name="KSO_WM_CHIP_XID" val="5ef16ca95bb2a422ac9a2b26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2b0f70a30e6647e185dbffae2058be74"/>
  <p:tag name="KSO_WM_UNIT_DECORATE_INFO" val="{&quot;ReferentInfo&quot;:{&quot;Id&quot;:&quot;slide&quot;,&quot;X&quot;:{&quot;Pos&quot;:2},&quot;Y&quot;:{&quot;Pos&quot;:0}},&quot;DecorateInfoX&quot;:{&quot;Pos&quot;:2,&quot;IsAbs&quot;:false},&quot;DecorateInfoY&quot;:{&quot;Pos&quot;:0,&quot;IsAbs&quot;:false},&quot;DecorateInfoW&quot;:{&quot;IsAbs&quot;:false},&quot;DecorateInfoH&quot;:{&quot;IsAbs&quot;:false},&quot;whChangeMode&quot;:1}"/>
  <p:tag name="KSO_WM_UNIT_DIAGRAM_ISNUMVISUAL" val="0"/>
  <p:tag name="KSO_WM_UNIT_DIAGRAM_ISREFERUNIT" val="0"/>
  <p:tag name="KSO_WM_UNIT_HIGHLIGHT" val="0"/>
  <p:tag name="KSO_WM_UNIT_ID" val="diagram20211890_1*i*2"/>
  <p:tag name="KSO_WM_UNIT_INDEX" val="2"/>
  <p:tag name="KSO_WM_UNIT_LAYERLEVEL" val="1"/>
  <p:tag name="KSO_WM_UNIT_PLACING_PICTURE_MD4" val="7A5771E8F0C5F33BEFFFA9F7C1FFE1CB"/>
  <p:tag name="KSO_WM_UNIT_SM_LIMIT_TYPE" val="2"/>
  <p:tag name="KSO_WM_UNIT_TYPE" val="i"/>
</p:tagLst>
</file>

<file path=ppt/tags/tag70.xml><?xml version="1.0" encoding="utf-8"?>
<p:tagLst xmlns:p="http://schemas.openxmlformats.org/presentationml/2006/main">
  <p:tag name="KSO_WM_ASSEMBLE_CHIP_INDEX" val="6f6756d09b80488ba66550c07358432c"/>
  <p:tag name="KSO_WM_CHIP_FILLAREA_FILL_RULE" val="{&quot;fill_align&quot;:&quot;cm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c8a71681b09f466b86a846f1dd44772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1890_1*f*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VALUE" val="90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#wm#"/>
  <p:tag name="KSO_WM_CHIP_FILLPROP" val="[[{&quot;fill_id&quot;:&quot;8311045140f74294977eca18e4f89ae7&quot;,&quot;fill_align&quot;:&quot;cm&quot;,&quot;text_align&quot;:&quot;cm&quot;,&quot;text_direction&quot;:&quot;horizontal&quot;,&quot;chip_types&quot;:[&quot;picture&quot;]},{&quot;fill_id&quot;:&quot;f73d4ac0f8b640348b03049ba5198229&quot;,&quot;fill_align&quot;:&quot;cm&quot;,&quot;text_align&quot;:&quot;lm&quot;,&quot;text_direction&quot;:&quot;horizontal&quot;,&quot;chip_types&quot;:[&quot;text&quot;,&quot;header&quot;]}]]"/>
  <p:tag name="KSO_WM_CHIP_GROUPID" val="5ef16ca95bb2a422ac9a2b25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ef16ca95bb2a422ac9a2b26"/>
  <p:tag name="KSO_WM_SLIDE_BACKGROUND" val="[&quot;general&quot;]"/>
  <p:tag name="KSO_WM_SLIDE_BACKGROUND_TYPE" val="general"/>
  <p:tag name="KSO_WM_SLIDE_BK_DARK_LIGHT" val="2"/>
  <p:tag name="KSO_WM_SLIDE_CAN_ADD_NAVIGATION" val="1"/>
  <p:tag name="KSO_WM_SLIDE_ID" val="diagram20211890_1"/>
  <p:tag name="KSO_WM_SLIDE_INDEX" val="1"/>
  <p:tag name="KSO_WM_SLIDE_ITEM_CNT" val="0"/>
  <p:tag name="KSO_WM_SLIDE_LAYOUT" val="d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26:32&quot;,&quot;maxSize&quot;:{&quot;size1&quot;:60},&quot;minSize&quot;:{&quot;size1&quot;:52.5},&quot;normalSize&quot;:{&quot;size1&quot;:59.375},&quot;subLayout&quot;:[{&quot;id&quot;:&quot;2021-04-01T15:26:32&quot;,&quot;margin&quot;:{&quot;bottom&quot;:1.6929999589920044,&quot;left&quot;:1.2699999809265137,&quot;right&quot;:1.6929999589920044,&quot;top&quot;:1.6929999589920044},&quot;type&quot;:0},{&quot;id&quot;:&quot;2021-04-01T15:26:32&quot;,&quot;margin&quot;:{&quot;bottom&quot;:2.575000047683716,&quot;left&quot;:0.026000002399086952,&quot;right&quot;:3.38700008392334,&quot;top&quot;:6.349999904632568},&quot;type&quot;:0}],&quot;type&quot;:0}"/>
  <p:tag name="KSO_WM_SLIDE_POSITION" val="36*47"/>
  <p:tag name="KSO_WM_SLIDE_RATIO" val="1.777778"/>
  <p:tag name="KSO_WM_SLIDE_SIZE" val="888*444"/>
  <p:tag name="KSO_WM_SLIDE_SUBTYPE" val="picTxt"/>
  <p:tag name="KSO_WM_SLIDE_SUPPORT_FEATURE_TYPE" val="0"/>
  <p:tag name="KSO_WM_SLIDE_TYPE" val="text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COLOR_TYPE" val="1"/>
  <p:tag name="KSO_WM_TEMPLATE_INDEX" val="20211890"/>
  <p:tag name="KSO_WM_TEMPLATE_MASTER_TYPE" val="0"/>
  <p:tag name="KSO_WM_TEMPLATE_SUBCATEGORY" val="21"/>
</p:tagLst>
</file>

<file path=ppt/tags/tag7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35074a90-a1d3-40ae-983d-ea16f27aaa30}"/>
</p:tagLst>
</file>

<file path=ppt/tags/tag7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d19363ff-e39c-4613-98fc-395e83f81948}"/>
</p:tagLst>
</file>

<file path=ppt/tags/tag75.xml><?xml version="1.0" encoding="utf-8"?>
<p:tagLst xmlns:p="http://schemas.openxmlformats.org/presentationml/2006/main">
  <p:tag name="KSO_WM_BEAUTIFY_FLAG" val="#wm#"/>
  <p:tag name="KSO_WM_CHIP_GROUPID" val="5ef16ca95bb2a422ac9a2b25"/>
  <p:tag name="KSO_WM_CHIP_XID" val="5ef16ca95bb2a422ac9a2b26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6fd5bc5f48ee4de29c3c6c2407a8439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1890_1*i*1"/>
  <p:tag name="KSO_WM_UNIT_INDEX" val="1"/>
  <p:tag name="KSO_WM_UNIT_LAYERLEVEL" val="1"/>
  <p:tag name="KSO_WM_UNIT_SHADOW_SCHEMECOLOR_INDEX" val="13"/>
  <p:tag name="KSO_WM_UNIT_SHADOW_SCHEMECOLOR_INDEX_BRIGHTNESS" val="0.05"/>
  <p:tag name="KSO_WM_UNIT_SM_LIMIT_TYPE" val="2"/>
  <p:tag name="KSO_WM_UNIT_TEXT_FILL_FORE_SCHEMECOLOR_INDEX" val="14"/>
  <p:tag name="KSO_WM_UNIT_TEXT_FILL_FORE_SCHEMECOLOR_INDEX_BRIGHTNESS" val="0"/>
  <p:tag name="KSO_WM_UNIT_TEXT_FILL_TYPE" val="1"/>
  <p:tag name="KSO_WM_UNIT_TYPE" val="i"/>
  <p:tag name="KSO_WM_UNIT_VALUE" val="1265"/>
</p:tagLst>
</file>

<file path=ppt/tags/tag76.xml><?xml version="1.0" encoding="utf-8"?>
<p:tagLst xmlns:p="http://schemas.openxmlformats.org/presentationml/2006/main">
  <p:tag name="KSO_WM_BEAUTIFY_FLAG" val="#wm#"/>
  <p:tag name="KSO_WM_CHIP_GROUPID" val="5ef16ca95bb2a422ac9a2b25"/>
  <p:tag name="KSO_WM_CHIP_XID" val="5ef16ca95bb2a422ac9a2b26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2b0f70a30e6647e185dbffae2058be74"/>
  <p:tag name="KSO_WM_UNIT_DECORATE_INFO" val="{&quot;ReferentInfo&quot;:{&quot;Id&quot;:&quot;slide&quot;,&quot;X&quot;:{&quot;Pos&quot;:2},&quot;Y&quot;:{&quot;Pos&quot;:0}},&quot;DecorateInfoX&quot;:{&quot;Pos&quot;:2,&quot;IsAbs&quot;:false},&quot;DecorateInfoY&quot;:{&quot;Pos&quot;:0,&quot;IsAbs&quot;:false},&quot;DecorateInfoW&quot;:{&quot;IsAbs&quot;:false},&quot;DecorateInfoH&quot;:{&quot;IsAbs&quot;:false},&quot;whChangeMode&quot;:1}"/>
  <p:tag name="KSO_WM_UNIT_DIAGRAM_ISNUMVISUAL" val="0"/>
  <p:tag name="KSO_WM_UNIT_DIAGRAM_ISREFERUNIT" val="0"/>
  <p:tag name="KSO_WM_UNIT_HIGHLIGHT" val="0"/>
  <p:tag name="KSO_WM_UNIT_ID" val="diagram20211890_1*i*2"/>
  <p:tag name="KSO_WM_UNIT_INDEX" val="2"/>
  <p:tag name="KSO_WM_UNIT_LAYERLEVEL" val="1"/>
  <p:tag name="KSO_WM_UNIT_PLACING_PICTURE_MD4" val="7A5771E8F0C5F33BEFFFA9F7C1FFE1CB"/>
  <p:tag name="KSO_WM_UNIT_SM_LIMIT_TYPE" val="2"/>
  <p:tag name="KSO_WM_UNIT_TYPE" val="i"/>
</p:tagLst>
</file>

<file path=ppt/tags/tag77.xml><?xml version="1.0" encoding="utf-8"?>
<p:tagLst xmlns:p="http://schemas.openxmlformats.org/presentationml/2006/main">
  <p:tag name="KSO_WM_ASSEMBLE_CHIP_INDEX" val="6f6756d09b80488ba66550c07358432c"/>
  <p:tag name="KSO_WM_CHIP_FILLAREA_FILL_RULE" val="{&quot;fill_align&quot;:&quot;cm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c8a71681b09f466b86a846f1dd44772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1890_1*f*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VALUE" val="90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CHIP_FILLPROP" val="[[{&quot;fill_id&quot;:&quot;8311045140f74294977eca18e4f89ae7&quot;,&quot;fill_align&quot;:&quot;cm&quot;,&quot;text_align&quot;:&quot;cm&quot;,&quot;text_direction&quot;:&quot;horizontal&quot;,&quot;chip_types&quot;:[&quot;picture&quot;]},{&quot;fill_id&quot;:&quot;f73d4ac0f8b640348b03049ba5198229&quot;,&quot;fill_align&quot;:&quot;cm&quot;,&quot;text_align&quot;:&quot;lm&quot;,&quot;text_direction&quot;:&quot;horizontal&quot;,&quot;chip_types&quot;:[&quot;text&quot;,&quot;header&quot;]}]]"/>
  <p:tag name="KSO_WM_CHIP_GROUPID" val="5ef16ca95bb2a422ac9a2b25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ef16ca95bb2a422ac9a2b26"/>
  <p:tag name="KSO_WM_SLIDE_BACKGROUND" val="[&quot;general&quot;]"/>
  <p:tag name="KSO_WM_SLIDE_BACKGROUND_TYPE" val="general"/>
  <p:tag name="KSO_WM_SLIDE_BK_DARK_LIGHT" val="2"/>
  <p:tag name="KSO_WM_SLIDE_CAN_ADD_NAVIGATION" val="1"/>
  <p:tag name="KSO_WM_SLIDE_ID" val="diagram20211890_1"/>
  <p:tag name="KSO_WM_SLIDE_INDEX" val="1"/>
  <p:tag name="KSO_WM_SLIDE_ITEM_CNT" val="0"/>
  <p:tag name="KSO_WM_SLIDE_LAYOUT" val="d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26:32&quot;,&quot;maxSize&quot;:{&quot;size1&quot;:60},&quot;minSize&quot;:{&quot;size1&quot;:52.5},&quot;normalSize&quot;:{&quot;size1&quot;:59.375},&quot;subLayout&quot;:[{&quot;id&quot;:&quot;2021-04-01T15:26:32&quot;,&quot;margin&quot;:{&quot;bottom&quot;:1.6929999589920044,&quot;left&quot;:1.2699999809265137,&quot;right&quot;:1.6929999589920044,&quot;top&quot;:1.6929999589920044},&quot;type&quot;:0},{&quot;id&quot;:&quot;2021-04-01T15:26:32&quot;,&quot;margin&quot;:{&quot;bottom&quot;:2.575000047683716,&quot;left&quot;:0.026000002399086952,&quot;right&quot;:3.38700008392334,&quot;top&quot;:6.349999904632568},&quot;type&quot;:0}],&quot;type&quot;:0}"/>
  <p:tag name="KSO_WM_SLIDE_POSITION" val="36*47"/>
  <p:tag name="KSO_WM_SLIDE_RATIO" val="1.777778"/>
  <p:tag name="KSO_WM_SLIDE_SIZE" val="888*444"/>
  <p:tag name="KSO_WM_SLIDE_SUBTYPE" val="picTxt"/>
  <p:tag name="KSO_WM_SLIDE_SUPPORT_FEATURE_TYPE" val="0"/>
  <p:tag name="KSO_WM_SLIDE_TYPE" val="text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COLOR_TYPE" val="1"/>
  <p:tag name="KSO_WM_TEMPLATE_INDEX" val="20211890"/>
  <p:tag name="KSO_WM_TEMPLATE_MASTER_TYPE" val="0"/>
  <p:tag name="KSO_WM_TEMPLATE_SUBCATEGORY" val="2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690"/>
  <p:tag name="KSO_WM_UNIT_COMPATIBLE" val="1"/>
  <p:tag name="KSO_WM_UNIT_DIAGRAM_ISNUMVISUAL" val="0"/>
  <p:tag name="KSO_WM_UNIT_DIAGRAM_ISREFERUNIT" val="0"/>
  <p:tag name="KSO_WM_UNIT_HIGHLIGHT" val="0"/>
  <p:tag name="KSO_WM_UNIT_ID" val="custom20204690_7*e*1"/>
  <p:tag name="KSO_WM_UNIT_INDEX" val="1"/>
  <p:tag name="KSO_WM_UNIT_LAYERLEVEL" val="1"/>
  <p:tag name="KSO_WM_UNIT_NOCLEAR" val="0"/>
  <p:tag name="KSO_WM_UNIT_PRESET_TEXT" val="第一章节"/>
  <p:tag name="KSO_WM_UNIT_TEXT_FILL_FORE_SCHEMECOLOR_INDEX" val="13"/>
  <p:tag name="KSO_WM_UNIT_TEXT_FILL_FORE_SCHEMECOLOR_INDEX_BRIGHTNESS" val="0.15"/>
  <p:tag name="KSO_WM_UNIT_TEXT_FILL_TYPE" val="1"/>
  <p:tag name="KSO_WM_UNIT_TYPE" val="e"/>
  <p:tag name="KSO_WM_UNIT_VALUE" val="4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690"/>
  <p:tag name="KSO_WM_UNIT_COMPATIBLE" val="0"/>
  <p:tag name="KSO_WM_UNIT_DIAGRAM_ISNUMVISUAL" val="0"/>
  <p:tag name="KSO_WM_UNIT_DIAGRAM_ISREFERUNIT" val="0"/>
  <p:tag name="KSO_WM_UNIT_HIGHLIGHT" val="0"/>
  <p:tag name="KSO_WM_UNIT_ID" val="custom20204690_7*i*1"/>
  <p:tag name="KSO_WM_UNIT_INDEX" val="1"/>
  <p:tag name="KSO_WM_UNIT_LAYERLEVEL" val="1"/>
  <p:tag name="KSO_WM_UNIT_TEXT_FILL_FORE_SCHEMECOLOR_INDEX" val="13"/>
  <p:tag name="KSO_WM_UNIT_TEXT_FILL_FORE_SCHEMECOLOR_INDEX_BRIGHTNESS" val="0.15"/>
  <p:tag name="KSO_WM_UNIT_TEXT_FILL_TYPE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690"/>
  <p:tag name="KSO_WM_UNIT_COMPATIBLE" val="0"/>
  <p:tag name="KSO_WM_UNIT_DIAGRAM_ISNUMVISUAL" val="0"/>
  <p:tag name="KSO_WM_UNIT_DIAGRAM_ISREFERUNIT" val="0"/>
  <p:tag name="KSO_WM_UNIT_HIGHLIGHT" val="0"/>
  <p:tag name="KSO_WM_UNIT_ID" val="custom20204690_7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690"/>
  <p:tag name="KSO_WM_UNIT_COMPATIBLE" val="0"/>
  <p:tag name="KSO_WM_UNIT_DIAGRAM_ISNUMVISUAL" val="0"/>
  <p:tag name="KSO_WM_UNIT_DIAGRAM_ISREFERUNIT" val="0"/>
  <p:tag name="KSO_WM_UNIT_HIGHLIGHT" val="0"/>
  <p:tag name="KSO_WM_UNIT_ID" val="custom20204690_7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690"/>
  <p:tag name="KSO_WM_UNIT_COMPATIBLE" val="0"/>
  <p:tag name="KSO_WM_UNIT_DIAGRAM_ISNUMVISUAL" val="0"/>
  <p:tag name="KSO_WM_UNIT_DIAGRAM_ISREFERUNIT" val="0"/>
  <p:tag name="KSO_WM_UNIT_HIGHLIGHT" val="0"/>
  <p:tag name="KSO_WM_UNIT_ID" val="custom202046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SLIDE_ID" val="custom202046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4690"/>
  <p:tag name="KSO_WM_TEMPLATE_MASTER_TYPE" val="1"/>
  <p:tag name="KSO_WM_TEMPLATE_SUBCATEGORY" val="0"/>
</p:tagLst>
</file>

<file path=ppt/tags/tag8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35074a90-a1d3-40ae-983d-ea16f27aaa30}"/>
</p:tagLst>
</file>

<file path=ppt/tags/tag87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d19363ff-e39c-4613-98fc-395e83f81948}"/>
</p:tagLst>
</file>

<file path=ppt/tags/tag88.xml><?xml version="1.0" encoding="utf-8"?>
<p:tagLst xmlns:p="http://schemas.openxmlformats.org/presentationml/2006/main">
  <p:tag name="KSO_WM_BEAUTIFY_FLAG" val="#wm#"/>
  <p:tag name="KSO_WM_CHIP_GROUPID" val="5ef16ca95bb2a422ac9a2b25"/>
  <p:tag name="KSO_WM_CHIP_XID" val="5ef16ca95bb2a422ac9a2b26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6fd5bc5f48ee4de29c3c6c2407a8439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1890_1*i*1"/>
  <p:tag name="KSO_WM_UNIT_INDEX" val="1"/>
  <p:tag name="KSO_WM_UNIT_LAYERLEVEL" val="1"/>
  <p:tag name="KSO_WM_UNIT_SHADOW_SCHEMECOLOR_INDEX" val="13"/>
  <p:tag name="KSO_WM_UNIT_SHADOW_SCHEMECOLOR_INDEX_BRIGHTNESS" val="0.05"/>
  <p:tag name="KSO_WM_UNIT_SM_LIMIT_TYPE" val="2"/>
  <p:tag name="KSO_WM_UNIT_TEXT_FILL_FORE_SCHEMECOLOR_INDEX" val="14"/>
  <p:tag name="KSO_WM_UNIT_TEXT_FILL_FORE_SCHEMECOLOR_INDEX_BRIGHTNESS" val="0"/>
  <p:tag name="KSO_WM_UNIT_TEXT_FILL_TYPE" val="1"/>
  <p:tag name="KSO_WM_UNIT_TYPE" val="i"/>
  <p:tag name="KSO_WM_UNIT_VALUE" val="1265"/>
</p:tagLst>
</file>

<file path=ppt/tags/tag89.xml><?xml version="1.0" encoding="utf-8"?>
<p:tagLst xmlns:p="http://schemas.openxmlformats.org/presentationml/2006/main">
  <p:tag name="KSO_WM_BEAUTIFY_FLAG" val="#wm#"/>
  <p:tag name="KSO_WM_CHIP_GROUPID" val="5ef16ca95bb2a422ac9a2b25"/>
  <p:tag name="KSO_WM_CHIP_XID" val="5ef16ca95bb2a422ac9a2b26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2b0f70a30e6647e185dbffae2058be74"/>
  <p:tag name="KSO_WM_UNIT_DECORATE_INFO" val="{&quot;ReferentInfo&quot;:{&quot;Id&quot;:&quot;slide&quot;,&quot;X&quot;:{&quot;Pos&quot;:2},&quot;Y&quot;:{&quot;Pos&quot;:0}},&quot;DecorateInfoX&quot;:{&quot;Pos&quot;:2,&quot;IsAbs&quot;:false},&quot;DecorateInfoY&quot;:{&quot;Pos&quot;:0,&quot;IsAbs&quot;:false},&quot;DecorateInfoW&quot;:{&quot;IsAbs&quot;:false},&quot;DecorateInfoH&quot;:{&quot;IsAbs&quot;:false},&quot;whChangeMode&quot;:1}"/>
  <p:tag name="KSO_WM_UNIT_DIAGRAM_ISNUMVISUAL" val="0"/>
  <p:tag name="KSO_WM_UNIT_DIAGRAM_ISREFERUNIT" val="0"/>
  <p:tag name="KSO_WM_UNIT_HIGHLIGHT" val="0"/>
  <p:tag name="KSO_WM_UNIT_ID" val="diagram20211890_1*i*2"/>
  <p:tag name="KSO_WM_UNIT_INDEX" val="2"/>
  <p:tag name="KSO_WM_UNIT_LAYERLEVEL" val="1"/>
  <p:tag name="KSO_WM_UNIT_PLACING_PICTURE_MD4" val="7A5771E8F0C5F33BEFFFA9F7C1FFE1CB"/>
  <p:tag name="KSO_WM_UNIT_SM_LIMIT_TYPE" val="2"/>
  <p:tag name="KSO_WM_UNIT_TYPE" val="i"/>
</p:tagLst>
</file>

<file path=ppt/tags/tag90.xml><?xml version="1.0" encoding="utf-8"?>
<p:tagLst xmlns:p="http://schemas.openxmlformats.org/presentationml/2006/main">
  <p:tag name="KSO_WM_ASSEMBLE_CHIP_INDEX" val="6f6756d09b80488ba66550c07358432c"/>
  <p:tag name="KSO_WM_CHIP_FILLAREA_FILL_RULE" val="{&quot;fill_align&quot;:&quot;cm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c8a71681b09f466b86a846f1dd44772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1890_1*f*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VALUE" val="90"/>
</p:tagLst>
</file>

<file path=ppt/tags/tag91.xml><?xml version="1.0" encoding="utf-8"?>
<p:tagLst xmlns:p="http://schemas.openxmlformats.org/presentationml/2006/main">
  <p:tag name="KSO_WM_BEAUTIFY_FLAG" val="#wm#"/>
  <p:tag name="KSO_WM_CHIP_FILLPROP" val="[[{&quot;fill_id&quot;:&quot;8311045140f74294977eca18e4f89ae7&quot;,&quot;fill_align&quot;:&quot;cm&quot;,&quot;text_align&quot;:&quot;cm&quot;,&quot;text_direction&quot;:&quot;horizontal&quot;,&quot;chip_types&quot;:[&quot;picture&quot;]},{&quot;fill_id&quot;:&quot;f73d4ac0f8b640348b03049ba5198229&quot;,&quot;fill_align&quot;:&quot;cm&quot;,&quot;text_align&quot;:&quot;lm&quot;,&quot;text_direction&quot;:&quot;horizontal&quot;,&quot;chip_types&quot;:[&quot;text&quot;,&quot;header&quot;]}]]"/>
  <p:tag name="KSO_WM_CHIP_GROUPID" val="5ef16ca95bb2a422ac9a2b25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ef16ca95bb2a422ac9a2b26"/>
  <p:tag name="KSO_WM_SLIDE_BACKGROUND" val="[&quot;general&quot;]"/>
  <p:tag name="KSO_WM_SLIDE_BACKGROUND_TYPE" val="general"/>
  <p:tag name="KSO_WM_SLIDE_BK_DARK_LIGHT" val="2"/>
  <p:tag name="KSO_WM_SLIDE_CAN_ADD_NAVIGATION" val="1"/>
  <p:tag name="KSO_WM_SLIDE_ID" val="diagram20211890_1"/>
  <p:tag name="KSO_WM_SLIDE_INDEX" val="1"/>
  <p:tag name="KSO_WM_SLIDE_ITEM_CNT" val="0"/>
  <p:tag name="KSO_WM_SLIDE_LAYOUT" val="d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26:32&quot;,&quot;maxSize&quot;:{&quot;size1&quot;:60},&quot;minSize&quot;:{&quot;size1&quot;:52.5},&quot;normalSize&quot;:{&quot;size1&quot;:59.375},&quot;subLayout&quot;:[{&quot;id&quot;:&quot;2021-04-01T15:26:32&quot;,&quot;margin&quot;:{&quot;bottom&quot;:1.6929999589920044,&quot;left&quot;:1.2699999809265137,&quot;right&quot;:1.6929999589920044,&quot;top&quot;:1.6929999589920044},&quot;type&quot;:0},{&quot;id&quot;:&quot;2021-04-01T15:26:32&quot;,&quot;margin&quot;:{&quot;bottom&quot;:2.575000047683716,&quot;left&quot;:0.026000002399086952,&quot;right&quot;:3.38700008392334,&quot;top&quot;:6.349999904632568},&quot;type&quot;:0}],&quot;type&quot;:0}"/>
  <p:tag name="KSO_WM_SLIDE_POSITION" val="36*47"/>
  <p:tag name="KSO_WM_SLIDE_RATIO" val="1.777778"/>
  <p:tag name="KSO_WM_SLIDE_SIZE" val="888*444"/>
  <p:tag name="KSO_WM_SLIDE_SUBTYPE" val="picTxt"/>
  <p:tag name="KSO_WM_SLIDE_SUPPORT_FEATURE_TYPE" val="0"/>
  <p:tag name="KSO_WM_SLIDE_TYPE" val="text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COLOR_TYPE" val="1"/>
  <p:tag name="KSO_WM_TEMPLATE_INDEX" val="20211890"/>
  <p:tag name="KSO_WM_TEMPLATE_MASTER_TYPE" val="0"/>
  <p:tag name="KSO_WM_TEMPLATE_SUBCATEGORY" val="21"/>
</p:tagLst>
</file>

<file path=ppt/tags/tag9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35074a90-a1d3-40ae-983d-ea16f27aaa30}"/>
</p:tagLst>
</file>

<file path=ppt/tags/tag9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d19363ff-e39c-4613-98fc-395e83f81948}"/>
</p:tagLst>
</file>

<file path=ppt/tags/tag94.xml><?xml version="1.0" encoding="utf-8"?>
<p:tagLst xmlns:p="http://schemas.openxmlformats.org/presentationml/2006/main">
  <p:tag name="KSO_WM_BEAUTIFY_FLAG" val="#wm#"/>
  <p:tag name="KSO_WM_CHIP_GROUPID" val="5ef16ca95bb2a422ac9a2b25"/>
  <p:tag name="KSO_WM_CHIP_XID" val="5ef16ca95bb2a422ac9a2b26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6fd5bc5f48ee4de29c3c6c2407a8439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1890_1*i*1"/>
  <p:tag name="KSO_WM_UNIT_INDEX" val="1"/>
  <p:tag name="KSO_WM_UNIT_LAYERLEVEL" val="1"/>
  <p:tag name="KSO_WM_UNIT_SHADOW_SCHEMECOLOR_INDEX" val="13"/>
  <p:tag name="KSO_WM_UNIT_SHADOW_SCHEMECOLOR_INDEX_BRIGHTNESS" val="0.05"/>
  <p:tag name="KSO_WM_UNIT_SM_LIMIT_TYPE" val="2"/>
  <p:tag name="KSO_WM_UNIT_TEXT_FILL_FORE_SCHEMECOLOR_INDEX" val="14"/>
  <p:tag name="KSO_WM_UNIT_TEXT_FILL_FORE_SCHEMECOLOR_INDEX_BRIGHTNESS" val="0"/>
  <p:tag name="KSO_WM_UNIT_TEXT_FILL_TYPE" val="1"/>
  <p:tag name="KSO_WM_UNIT_TYPE" val="i"/>
  <p:tag name="KSO_WM_UNIT_VALUE" val="1265"/>
</p:tagLst>
</file>

<file path=ppt/tags/tag95.xml><?xml version="1.0" encoding="utf-8"?>
<p:tagLst xmlns:p="http://schemas.openxmlformats.org/presentationml/2006/main">
  <p:tag name="KSO_WM_BEAUTIFY_FLAG" val="#wm#"/>
  <p:tag name="KSO_WM_CHIP_GROUPID" val="5ef16ca95bb2a422ac9a2b25"/>
  <p:tag name="KSO_WM_CHIP_XID" val="5ef16ca95bb2a422ac9a2b26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2b0f70a30e6647e185dbffae2058be74"/>
  <p:tag name="KSO_WM_UNIT_DECORATE_INFO" val="{&quot;ReferentInfo&quot;:{&quot;Id&quot;:&quot;slide&quot;,&quot;X&quot;:{&quot;Pos&quot;:2},&quot;Y&quot;:{&quot;Pos&quot;:0}},&quot;DecorateInfoX&quot;:{&quot;Pos&quot;:2,&quot;IsAbs&quot;:false},&quot;DecorateInfoY&quot;:{&quot;Pos&quot;:0,&quot;IsAbs&quot;:false},&quot;DecorateInfoW&quot;:{&quot;IsAbs&quot;:false},&quot;DecorateInfoH&quot;:{&quot;IsAbs&quot;:false},&quot;whChangeMode&quot;:1}"/>
  <p:tag name="KSO_WM_UNIT_DIAGRAM_ISNUMVISUAL" val="0"/>
  <p:tag name="KSO_WM_UNIT_DIAGRAM_ISREFERUNIT" val="0"/>
  <p:tag name="KSO_WM_UNIT_HIGHLIGHT" val="0"/>
  <p:tag name="KSO_WM_UNIT_ID" val="diagram20211890_1*i*2"/>
  <p:tag name="KSO_WM_UNIT_INDEX" val="2"/>
  <p:tag name="KSO_WM_UNIT_LAYERLEVEL" val="1"/>
  <p:tag name="KSO_WM_UNIT_PLACING_PICTURE_MD4" val="7A5771E8F0C5F33BEFFFA9F7C1FFE1CB"/>
  <p:tag name="KSO_WM_UNIT_SM_LIMIT_TYPE" val="2"/>
  <p:tag name="KSO_WM_UNIT_TYPE" val="i"/>
</p:tagLst>
</file>

<file path=ppt/tags/tag96.xml><?xml version="1.0" encoding="utf-8"?>
<p:tagLst xmlns:p="http://schemas.openxmlformats.org/presentationml/2006/main">
  <p:tag name="KSO_WM_ASSEMBLE_CHIP_INDEX" val="6f6756d09b80488ba66550c07358432c"/>
  <p:tag name="KSO_WM_CHIP_FILLAREA_FILL_RULE" val="{&quot;fill_align&quot;:&quot;cm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c8a71681b09f466b86a846f1dd44772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1890_1*f*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VALUE" val="90"/>
</p:tagLst>
</file>

<file path=ppt/tags/tag97.xml><?xml version="1.0" encoding="utf-8"?>
<p:tagLst xmlns:p="http://schemas.openxmlformats.org/presentationml/2006/main">
  <p:tag name="KSO_WM_BEAUTIFY_FLAG" val="#wm#"/>
  <p:tag name="KSO_WM_CHIP_FILLPROP" val="[[{&quot;fill_id&quot;:&quot;8311045140f74294977eca18e4f89ae7&quot;,&quot;fill_align&quot;:&quot;cm&quot;,&quot;text_align&quot;:&quot;cm&quot;,&quot;text_direction&quot;:&quot;horizontal&quot;,&quot;chip_types&quot;:[&quot;picture&quot;]},{&quot;fill_id&quot;:&quot;f73d4ac0f8b640348b03049ba5198229&quot;,&quot;fill_align&quot;:&quot;cm&quot;,&quot;text_align&quot;:&quot;lm&quot;,&quot;text_direction&quot;:&quot;horizontal&quot;,&quot;chip_types&quot;:[&quot;text&quot;,&quot;header&quot;]}]]"/>
  <p:tag name="KSO_WM_CHIP_GROUPID" val="5ef16ca95bb2a422ac9a2b25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ef16ca95bb2a422ac9a2b26"/>
  <p:tag name="KSO_WM_SLIDE_BACKGROUND" val="[&quot;general&quot;]"/>
  <p:tag name="KSO_WM_SLIDE_BACKGROUND_TYPE" val="general"/>
  <p:tag name="KSO_WM_SLIDE_BK_DARK_LIGHT" val="2"/>
  <p:tag name="KSO_WM_SLIDE_CAN_ADD_NAVIGATION" val="1"/>
  <p:tag name="KSO_WM_SLIDE_ID" val="diagram20211890_1"/>
  <p:tag name="KSO_WM_SLIDE_INDEX" val="1"/>
  <p:tag name="KSO_WM_SLIDE_ITEM_CNT" val="0"/>
  <p:tag name="KSO_WM_SLIDE_LAYOUT" val="d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26:32&quot;,&quot;maxSize&quot;:{&quot;size1&quot;:60},&quot;minSize&quot;:{&quot;size1&quot;:52.5},&quot;normalSize&quot;:{&quot;size1&quot;:59.375},&quot;subLayout&quot;:[{&quot;id&quot;:&quot;2021-04-01T15:26:32&quot;,&quot;margin&quot;:{&quot;bottom&quot;:1.6929999589920044,&quot;left&quot;:1.2699999809265137,&quot;right&quot;:1.6929999589920044,&quot;top&quot;:1.6929999589920044},&quot;type&quot;:0},{&quot;id&quot;:&quot;2021-04-01T15:26:32&quot;,&quot;margin&quot;:{&quot;bottom&quot;:2.575000047683716,&quot;left&quot;:0.026000002399086952,&quot;right&quot;:3.38700008392334,&quot;top&quot;:6.349999904632568},&quot;type&quot;:0}],&quot;type&quot;:0}"/>
  <p:tag name="KSO_WM_SLIDE_POSITION" val="36*47"/>
  <p:tag name="KSO_WM_SLIDE_RATIO" val="1.777778"/>
  <p:tag name="KSO_WM_SLIDE_SIZE" val="888*444"/>
  <p:tag name="KSO_WM_SLIDE_SUBTYPE" val="picTxt"/>
  <p:tag name="KSO_WM_SLIDE_SUPPORT_FEATURE_TYPE" val="0"/>
  <p:tag name="KSO_WM_SLIDE_TYPE" val="text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COLOR_TYPE" val="1"/>
  <p:tag name="KSO_WM_TEMPLATE_INDEX" val="20211890"/>
  <p:tag name="KSO_WM_TEMPLATE_MASTER_TYPE" val="0"/>
  <p:tag name="KSO_WM_TEMPLATE_SUBCATEGORY" val="21"/>
</p:tagLst>
</file>

<file path=ppt/tags/tag98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35074a90-a1d3-40ae-983d-ea16f27aaa30}"/>
</p:tagLst>
</file>

<file path=ppt/tags/tag99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d19363ff-e39c-4613-98fc-395e83f81948}"/>
</p:tagLst>
</file>

<file path=ppt/tags/tag100.xml><?xml version="1.0" encoding="utf-8"?>
<p:tagLst xmlns:p="http://schemas.openxmlformats.org/presentationml/2006/main">
  <p:tag name="KSO_WM_BEAUTIFY_FLAG" val="#wm#"/>
  <p:tag name="KSO_WM_CHIP_GROUPID" val="5ef16ca95bb2a422ac9a2b25"/>
  <p:tag name="KSO_WM_CHIP_XID" val="5ef16ca95bb2a422ac9a2b26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6fd5bc5f48ee4de29c3c6c2407a8439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1890_1*i*1"/>
  <p:tag name="KSO_WM_UNIT_INDEX" val="1"/>
  <p:tag name="KSO_WM_UNIT_LAYERLEVEL" val="1"/>
  <p:tag name="KSO_WM_UNIT_SHADOW_SCHEMECOLOR_INDEX" val="13"/>
  <p:tag name="KSO_WM_UNIT_SHADOW_SCHEMECOLOR_INDEX_BRIGHTNESS" val="0.05"/>
  <p:tag name="KSO_WM_UNIT_SM_LIMIT_TYPE" val="2"/>
  <p:tag name="KSO_WM_UNIT_TEXT_FILL_FORE_SCHEMECOLOR_INDEX" val="14"/>
  <p:tag name="KSO_WM_UNIT_TEXT_FILL_FORE_SCHEMECOLOR_INDEX_BRIGHTNESS" val="0"/>
  <p:tag name="KSO_WM_UNIT_TEXT_FILL_TYPE" val="1"/>
  <p:tag name="KSO_WM_UNIT_TYPE" val="i"/>
  <p:tag name="KSO_WM_UNIT_VALUE" val="1265"/>
</p:tagLst>
</file>

<file path=ppt/tags/tag101.xml><?xml version="1.0" encoding="utf-8"?>
<p:tagLst xmlns:p="http://schemas.openxmlformats.org/presentationml/2006/main">
  <p:tag name="KSO_WM_BEAUTIFY_FLAG" val="#wm#"/>
  <p:tag name="KSO_WM_CHIP_GROUPID" val="5ef16ca95bb2a422ac9a2b25"/>
  <p:tag name="KSO_WM_CHIP_XID" val="5ef16ca95bb2a422ac9a2b26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2b0f70a30e6647e185dbffae2058be74"/>
  <p:tag name="KSO_WM_UNIT_DECORATE_INFO" val="{&quot;ReferentInfo&quot;:{&quot;Id&quot;:&quot;slide&quot;,&quot;X&quot;:{&quot;Pos&quot;:2},&quot;Y&quot;:{&quot;Pos&quot;:0}},&quot;DecorateInfoX&quot;:{&quot;Pos&quot;:2,&quot;IsAbs&quot;:false},&quot;DecorateInfoY&quot;:{&quot;Pos&quot;:0,&quot;IsAbs&quot;:false},&quot;DecorateInfoW&quot;:{&quot;IsAbs&quot;:false},&quot;DecorateInfoH&quot;:{&quot;IsAbs&quot;:false},&quot;whChangeMode&quot;:1}"/>
  <p:tag name="KSO_WM_UNIT_DIAGRAM_ISNUMVISUAL" val="0"/>
  <p:tag name="KSO_WM_UNIT_DIAGRAM_ISREFERUNIT" val="0"/>
  <p:tag name="KSO_WM_UNIT_HIGHLIGHT" val="0"/>
  <p:tag name="KSO_WM_UNIT_ID" val="diagram20211890_1*i*2"/>
  <p:tag name="KSO_WM_UNIT_INDEX" val="2"/>
  <p:tag name="KSO_WM_UNIT_LAYERLEVEL" val="1"/>
  <p:tag name="KSO_WM_UNIT_PLACING_PICTURE_MD4" val="7A5771E8F0C5F33BEFFFA9F7C1FFE1CB"/>
  <p:tag name="KSO_WM_UNIT_SM_LIMIT_TYPE" val="2"/>
  <p:tag name="KSO_WM_UNIT_TYPE" val="i"/>
</p:tagLst>
</file>

<file path=ppt/tags/tag102.xml><?xml version="1.0" encoding="utf-8"?>
<p:tagLst xmlns:p="http://schemas.openxmlformats.org/presentationml/2006/main">
  <p:tag name="KSO_WM_ASSEMBLE_CHIP_INDEX" val="6f6756d09b80488ba66550c07358432c"/>
  <p:tag name="KSO_WM_CHIP_FILLAREA_FILL_RULE" val="{&quot;fill_align&quot;:&quot;cm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c8a71681b09f466b86a846f1dd44772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1890_1*f*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VALUE" val="90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#wm#"/>
  <p:tag name="KSO_WM_CHIP_FILLPROP" val="[[{&quot;fill_id&quot;:&quot;8311045140f74294977eca18e4f89ae7&quot;,&quot;fill_align&quot;:&quot;cm&quot;,&quot;text_align&quot;:&quot;cm&quot;,&quot;text_direction&quot;:&quot;horizontal&quot;,&quot;chip_types&quot;:[&quot;picture&quot;]},{&quot;fill_id&quot;:&quot;f73d4ac0f8b640348b03049ba5198229&quot;,&quot;fill_align&quot;:&quot;cm&quot;,&quot;text_align&quot;:&quot;lm&quot;,&quot;text_direction&quot;:&quot;horizontal&quot;,&quot;chip_types&quot;:[&quot;text&quot;,&quot;header&quot;]}]]"/>
  <p:tag name="KSO_WM_CHIP_GROUPID" val="5ef16ca95bb2a422ac9a2b25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ef16ca95bb2a422ac9a2b26"/>
  <p:tag name="KSO_WM_SLIDE_BACKGROUND" val="[&quot;general&quot;]"/>
  <p:tag name="KSO_WM_SLIDE_BACKGROUND_TYPE" val="general"/>
  <p:tag name="KSO_WM_SLIDE_BK_DARK_LIGHT" val="2"/>
  <p:tag name="KSO_WM_SLIDE_CAN_ADD_NAVIGATION" val="1"/>
  <p:tag name="KSO_WM_SLIDE_ID" val="diagram20211890_1"/>
  <p:tag name="KSO_WM_SLIDE_INDEX" val="1"/>
  <p:tag name="KSO_WM_SLIDE_ITEM_CNT" val="0"/>
  <p:tag name="KSO_WM_SLIDE_LAYOUT" val="d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26:32&quot;,&quot;maxSize&quot;:{&quot;size1&quot;:60},&quot;minSize&quot;:{&quot;size1&quot;:52.5},&quot;normalSize&quot;:{&quot;size1&quot;:59.375},&quot;subLayout&quot;:[{&quot;id&quot;:&quot;2021-04-01T15:26:32&quot;,&quot;margin&quot;:{&quot;bottom&quot;:1.6929999589920044,&quot;left&quot;:1.2699999809265137,&quot;right&quot;:1.6929999589920044,&quot;top&quot;:1.6929999589920044},&quot;type&quot;:0},{&quot;id&quot;:&quot;2021-04-01T15:26:32&quot;,&quot;margin&quot;:{&quot;bottom&quot;:2.575000047683716,&quot;left&quot;:0.026000002399086952,&quot;right&quot;:3.38700008392334,&quot;top&quot;:6.349999904632568},&quot;type&quot;:0}],&quot;type&quot;:0}"/>
  <p:tag name="KSO_WM_SLIDE_POSITION" val="36*47"/>
  <p:tag name="KSO_WM_SLIDE_RATIO" val="1.777778"/>
  <p:tag name="KSO_WM_SLIDE_SIZE" val="888*444"/>
  <p:tag name="KSO_WM_SLIDE_SUBTYPE" val="picTxt"/>
  <p:tag name="KSO_WM_SLIDE_SUPPORT_FEATURE_TYPE" val="0"/>
  <p:tag name="KSO_WM_SLIDE_TYPE" val="text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COLOR_TYPE" val="1"/>
  <p:tag name="KSO_WM_TEMPLATE_INDEX" val="20211890"/>
  <p:tag name="KSO_WM_TEMPLATE_MASTER_TYPE" val="0"/>
  <p:tag name="KSO_WM_TEMPLATE_SUBCATEGORY" val="21"/>
</p:tagLst>
</file>

<file path=ppt/tags/tag10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35074a90-a1d3-40ae-983d-ea16f27aaa30}"/>
</p:tagLst>
</file>

<file path=ppt/tags/tag106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d19363ff-e39c-4613-98fc-395e83f81948}"/>
</p:tagLst>
</file>

<file path=ppt/tags/tag107.xml><?xml version="1.0" encoding="utf-8"?>
<p:tagLst xmlns:p="http://schemas.openxmlformats.org/presentationml/2006/main">
  <p:tag name="KSO_WM_BEAUTIFY_FLAG" val="#wm#"/>
  <p:tag name="KSO_WM_CHIP_GROUPID" val="5ef16ca95bb2a422ac9a2b25"/>
  <p:tag name="KSO_WM_CHIP_XID" val="5ef16ca95bb2a422ac9a2b26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6fd5bc5f48ee4de29c3c6c2407a8439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1890_1*i*1"/>
  <p:tag name="KSO_WM_UNIT_INDEX" val="1"/>
  <p:tag name="KSO_WM_UNIT_LAYERLEVEL" val="1"/>
  <p:tag name="KSO_WM_UNIT_SHADOW_SCHEMECOLOR_INDEX" val="13"/>
  <p:tag name="KSO_WM_UNIT_SHADOW_SCHEMECOLOR_INDEX_BRIGHTNESS" val="0.05"/>
  <p:tag name="KSO_WM_UNIT_SM_LIMIT_TYPE" val="2"/>
  <p:tag name="KSO_WM_UNIT_TEXT_FILL_FORE_SCHEMECOLOR_INDEX" val="14"/>
  <p:tag name="KSO_WM_UNIT_TEXT_FILL_FORE_SCHEMECOLOR_INDEX_BRIGHTNESS" val="0"/>
  <p:tag name="KSO_WM_UNIT_TEXT_FILL_TYPE" val="1"/>
  <p:tag name="KSO_WM_UNIT_TYPE" val="i"/>
  <p:tag name="KSO_WM_UNIT_VALUE" val="1265"/>
</p:tagLst>
</file>

<file path=ppt/tags/tag108.xml><?xml version="1.0" encoding="utf-8"?>
<p:tagLst xmlns:p="http://schemas.openxmlformats.org/presentationml/2006/main">
  <p:tag name="KSO_WM_BEAUTIFY_FLAG" val="#wm#"/>
  <p:tag name="KSO_WM_CHIP_GROUPID" val="5ef16ca95bb2a422ac9a2b25"/>
  <p:tag name="KSO_WM_CHIP_XID" val="5ef16ca95bb2a422ac9a2b26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2b0f70a30e6647e185dbffae2058be74"/>
  <p:tag name="KSO_WM_UNIT_DECORATE_INFO" val="{&quot;ReferentInfo&quot;:{&quot;Id&quot;:&quot;slide&quot;,&quot;X&quot;:{&quot;Pos&quot;:2},&quot;Y&quot;:{&quot;Pos&quot;:0}},&quot;DecorateInfoX&quot;:{&quot;Pos&quot;:2,&quot;IsAbs&quot;:false},&quot;DecorateInfoY&quot;:{&quot;Pos&quot;:0,&quot;IsAbs&quot;:false},&quot;DecorateInfoW&quot;:{&quot;IsAbs&quot;:false},&quot;DecorateInfoH&quot;:{&quot;IsAbs&quot;:false},&quot;whChangeMode&quot;:1}"/>
  <p:tag name="KSO_WM_UNIT_DIAGRAM_ISNUMVISUAL" val="0"/>
  <p:tag name="KSO_WM_UNIT_DIAGRAM_ISREFERUNIT" val="0"/>
  <p:tag name="KSO_WM_UNIT_HIGHLIGHT" val="0"/>
  <p:tag name="KSO_WM_UNIT_ID" val="diagram20211890_1*i*2"/>
  <p:tag name="KSO_WM_UNIT_INDEX" val="2"/>
  <p:tag name="KSO_WM_UNIT_LAYERLEVEL" val="1"/>
  <p:tag name="KSO_WM_UNIT_PLACING_PICTURE_MD4" val="7A5771E8F0C5F33BEFFFA9F7C1FFE1CB"/>
  <p:tag name="KSO_WM_UNIT_SM_LIMIT_TYPE" val="2"/>
  <p:tag name="KSO_WM_UNIT_TYPE" val="i"/>
</p:tagLst>
</file>

<file path=ppt/tags/tag109.xml><?xml version="1.0" encoding="utf-8"?>
<p:tagLst xmlns:p="http://schemas.openxmlformats.org/presentationml/2006/main">
  <p:tag name="KSO_WM_ASSEMBLE_CHIP_INDEX" val="6f6756d09b80488ba66550c07358432c"/>
  <p:tag name="KSO_WM_CHIP_FILLAREA_FILL_RULE" val="{&quot;fill_align&quot;:&quot;cm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c8a71681b09f466b86a846f1dd44772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1890_1*f*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VALUE" val="90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#wm#"/>
  <p:tag name="KSO_WM_CHIP_FILLPROP" val="[[{&quot;fill_id&quot;:&quot;8311045140f74294977eca18e4f89ae7&quot;,&quot;fill_align&quot;:&quot;cm&quot;,&quot;text_align&quot;:&quot;cm&quot;,&quot;text_direction&quot;:&quot;horizontal&quot;,&quot;chip_types&quot;:[&quot;picture&quot;]},{&quot;fill_id&quot;:&quot;f73d4ac0f8b640348b03049ba5198229&quot;,&quot;fill_align&quot;:&quot;cm&quot;,&quot;text_align&quot;:&quot;lm&quot;,&quot;text_direction&quot;:&quot;horizontal&quot;,&quot;chip_types&quot;:[&quot;text&quot;,&quot;header&quot;]}]]"/>
  <p:tag name="KSO_WM_CHIP_GROUPID" val="5ef16ca95bb2a422ac9a2b25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ef16ca95bb2a422ac9a2b26"/>
  <p:tag name="KSO_WM_SLIDE_BACKGROUND" val="[&quot;general&quot;]"/>
  <p:tag name="KSO_WM_SLIDE_BACKGROUND_TYPE" val="general"/>
  <p:tag name="KSO_WM_SLIDE_BK_DARK_LIGHT" val="2"/>
  <p:tag name="KSO_WM_SLIDE_CAN_ADD_NAVIGATION" val="1"/>
  <p:tag name="KSO_WM_SLIDE_ID" val="diagram20211890_1"/>
  <p:tag name="KSO_WM_SLIDE_INDEX" val="1"/>
  <p:tag name="KSO_WM_SLIDE_ITEM_CNT" val="0"/>
  <p:tag name="KSO_WM_SLIDE_LAYOUT" val="d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26:32&quot;,&quot;maxSize&quot;:{&quot;size1&quot;:60},&quot;minSize&quot;:{&quot;size1&quot;:52.5},&quot;normalSize&quot;:{&quot;size1&quot;:59.375},&quot;subLayout&quot;:[{&quot;id&quot;:&quot;2021-04-01T15:26:32&quot;,&quot;margin&quot;:{&quot;bottom&quot;:1.6929999589920044,&quot;left&quot;:1.2699999809265137,&quot;right&quot;:1.6929999589920044,&quot;top&quot;:1.6929999589920044},&quot;type&quot;:0},{&quot;id&quot;:&quot;2021-04-01T15:26:32&quot;,&quot;margin&quot;:{&quot;bottom&quot;:2.575000047683716,&quot;left&quot;:0.026000002399086952,&quot;right&quot;:3.38700008392334,&quot;top&quot;:6.349999904632568},&quot;type&quot;:0}],&quot;type&quot;:0}"/>
  <p:tag name="KSO_WM_SLIDE_POSITION" val="36*47"/>
  <p:tag name="KSO_WM_SLIDE_RATIO" val="1.777778"/>
  <p:tag name="KSO_WM_SLIDE_SIZE" val="888*444"/>
  <p:tag name="KSO_WM_SLIDE_SUBTYPE" val="picTxt"/>
  <p:tag name="KSO_WM_SLIDE_SUPPORT_FEATURE_TYPE" val="0"/>
  <p:tag name="KSO_WM_SLIDE_TYPE" val="text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COLOR_TYPE" val="1"/>
  <p:tag name="KSO_WM_TEMPLATE_INDEX" val="20211890"/>
  <p:tag name="KSO_WM_TEMPLATE_MASTER_TYPE" val="0"/>
  <p:tag name="KSO_WM_TEMPLATE_SUBCATEGORY" val="21"/>
</p:tagLst>
</file>

<file path=ppt/tags/tag11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35074a90-a1d3-40ae-983d-ea16f27aaa30}"/>
</p:tagLst>
</file>

<file path=ppt/tags/tag11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  <p:tag name="WM_BEAUTIFY_SHAPE_IDENTITY" val="{d19363ff-e39c-4613-98fc-395e83f81948}"/>
</p:tagLst>
</file>

<file path=ppt/tags/tag114.xml><?xml version="1.0" encoding="utf-8"?>
<p:tagLst xmlns:p="http://schemas.openxmlformats.org/presentationml/2006/main">
  <p:tag name="KSO_WM_BEAUTIFY_FLAG" val="#wm#"/>
  <p:tag name="KSO_WM_CHIP_GROUPID" val="5ef16ca95bb2a422ac9a2b25"/>
  <p:tag name="KSO_WM_CHIP_XID" val="5ef16ca95bb2a422ac9a2b26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6fd5bc5f48ee4de29c3c6c2407a8439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11890_1*i*1"/>
  <p:tag name="KSO_WM_UNIT_INDEX" val="1"/>
  <p:tag name="KSO_WM_UNIT_LAYERLEVEL" val="1"/>
  <p:tag name="KSO_WM_UNIT_SHADOW_SCHEMECOLOR_INDEX" val="13"/>
  <p:tag name="KSO_WM_UNIT_SHADOW_SCHEMECOLOR_INDEX_BRIGHTNESS" val="0.05"/>
  <p:tag name="KSO_WM_UNIT_SM_LIMIT_TYPE" val="2"/>
  <p:tag name="KSO_WM_UNIT_TEXT_FILL_FORE_SCHEMECOLOR_INDEX" val="14"/>
  <p:tag name="KSO_WM_UNIT_TEXT_FILL_FORE_SCHEMECOLOR_INDEX_BRIGHTNESS" val="0"/>
  <p:tag name="KSO_WM_UNIT_TEXT_FILL_TYPE" val="1"/>
  <p:tag name="KSO_WM_UNIT_TYPE" val="i"/>
  <p:tag name="KSO_WM_UNIT_VALUE" val="1265"/>
</p:tagLst>
</file>

<file path=ppt/tags/tag115.xml><?xml version="1.0" encoding="utf-8"?>
<p:tagLst xmlns:p="http://schemas.openxmlformats.org/presentationml/2006/main">
  <p:tag name="KSO_WM_BEAUTIFY_FLAG" val="#wm#"/>
  <p:tag name="KSO_WM_CHIP_GROUPID" val="5ef16ca95bb2a422ac9a2b25"/>
  <p:tag name="KSO_WM_CHIP_XID" val="5ef16ca95bb2a422ac9a2b26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2b0f70a30e6647e185dbffae2058be74"/>
  <p:tag name="KSO_WM_UNIT_DECORATE_INFO" val="{&quot;ReferentInfo&quot;:{&quot;Id&quot;:&quot;slide&quot;,&quot;X&quot;:{&quot;Pos&quot;:2},&quot;Y&quot;:{&quot;Pos&quot;:0}},&quot;DecorateInfoX&quot;:{&quot;Pos&quot;:2,&quot;IsAbs&quot;:false},&quot;DecorateInfoY&quot;:{&quot;Pos&quot;:0,&quot;IsAbs&quot;:false},&quot;DecorateInfoW&quot;:{&quot;IsAbs&quot;:false},&quot;DecorateInfoH&quot;:{&quot;IsAbs&quot;:false},&quot;whChangeMode&quot;:1}"/>
  <p:tag name="KSO_WM_UNIT_DIAGRAM_ISNUMVISUAL" val="0"/>
  <p:tag name="KSO_WM_UNIT_DIAGRAM_ISREFERUNIT" val="0"/>
  <p:tag name="KSO_WM_UNIT_HIGHLIGHT" val="0"/>
  <p:tag name="KSO_WM_UNIT_ID" val="diagram20211890_1*i*2"/>
  <p:tag name="KSO_WM_UNIT_INDEX" val="2"/>
  <p:tag name="KSO_WM_UNIT_LAYERLEVEL" val="1"/>
  <p:tag name="KSO_WM_UNIT_PLACING_PICTURE_MD4" val="7A5771E8F0C5F33BEFFFA9F7C1FFE1CB"/>
  <p:tag name="KSO_WM_UNIT_SM_LIMIT_TYPE" val="2"/>
  <p:tag name="KSO_WM_UNIT_TYPE" val="i"/>
</p:tagLst>
</file>

<file path=ppt/tags/tag116.xml><?xml version="1.0" encoding="utf-8"?>
<p:tagLst xmlns:p="http://schemas.openxmlformats.org/presentationml/2006/main">
  <p:tag name="KSO_WM_ASSEMBLE_CHIP_INDEX" val="6f6756d09b80488ba66550c07358432c"/>
  <p:tag name="KSO_WM_CHIP_FILLAREA_FILL_RULE" val="{&quot;fill_align&quot;:&quot;cm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INDEX" val="20211890"/>
  <p:tag name="KSO_WM_UNIT_BLOCK" val="0"/>
  <p:tag name="KSO_WM_UNIT_COMPATIBLE" val="0"/>
  <p:tag name="KSO_WM_UNIT_DEC_AREA_ID" val="c8a71681b09f466b86a846f1dd44772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1890_1*f*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VALUE" val="90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CHIP_FILLPROP" val="[[{&quot;fill_id&quot;:&quot;8311045140f74294977eca18e4f89ae7&quot;,&quot;fill_align&quot;:&quot;cm&quot;,&quot;text_align&quot;:&quot;cm&quot;,&quot;text_direction&quot;:&quot;horizontal&quot;,&quot;chip_types&quot;:[&quot;picture&quot;]},{&quot;fill_id&quot;:&quot;f73d4ac0f8b640348b03049ba5198229&quot;,&quot;fill_align&quot;:&quot;cm&quot;,&quot;text_align&quot;:&quot;lm&quot;,&quot;text_direction&quot;:&quot;horizontal&quot;,&quot;chip_types&quot;:[&quot;text&quot;,&quot;header&quot;]}]]"/>
  <p:tag name="KSO_WM_CHIP_GROUPID" val="5ef16ca95bb2a422ac9a2b25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ef16ca95bb2a422ac9a2b26"/>
  <p:tag name="KSO_WM_SLIDE_BACKGROUND" val="[&quot;general&quot;]"/>
  <p:tag name="KSO_WM_SLIDE_BACKGROUND_TYPE" val="general"/>
  <p:tag name="KSO_WM_SLIDE_BK_DARK_LIGHT" val="2"/>
  <p:tag name="KSO_WM_SLIDE_CAN_ADD_NAVIGATION" val="1"/>
  <p:tag name="KSO_WM_SLIDE_ID" val="diagram20211890_1"/>
  <p:tag name="KSO_WM_SLIDE_INDEX" val="1"/>
  <p:tag name="KSO_WM_SLIDE_ITEM_CNT" val="0"/>
  <p:tag name="KSO_WM_SLIDE_LAYOUT" val="d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26:32&quot;,&quot;maxSize&quot;:{&quot;size1&quot;:60},&quot;minSize&quot;:{&quot;size1&quot;:52.5},&quot;normalSize&quot;:{&quot;size1&quot;:59.375},&quot;subLayout&quot;:[{&quot;id&quot;:&quot;2021-04-01T15:26:32&quot;,&quot;margin&quot;:{&quot;bottom&quot;:1.6929999589920044,&quot;left&quot;:1.2699999809265137,&quot;right&quot;:1.6929999589920044,&quot;top&quot;:1.6929999589920044},&quot;type&quot;:0},{&quot;id&quot;:&quot;2021-04-01T15:26:32&quot;,&quot;margin&quot;:{&quot;bottom&quot;:2.575000047683716,&quot;left&quot;:0.026000002399086952,&quot;right&quot;:3.38700008392334,&quot;top&quot;:6.349999904632568},&quot;type&quot;:0}],&quot;type&quot;:0}"/>
  <p:tag name="KSO_WM_SLIDE_POSITION" val="36*47"/>
  <p:tag name="KSO_WM_SLIDE_RATIO" val="1.777778"/>
  <p:tag name="KSO_WM_SLIDE_SIZE" val="888*444"/>
  <p:tag name="KSO_WM_SLIDE_SUBTYPE" val="picTxt"/>
  <p:tag name="KSO_WM_SLIDE_SUPPORT_FEATURE_TYPE" val="0"/>
  <p:tag name="KSO_WM_SLIDE_TYPE" val="text"/>
  <p:tag name="KSO_WM_TAG_VERSION" val="1.0"/>
  <p:tag name="KSO_WM_TEMPLATE_ASSEMBLE_GROUPID" val="60656f0f4054ed1e2fb802b8"/>
  <p:tag name="KSO_WM_TEMPLATE_ASSEMBLE_XID" val="60656f0f4054ed1e2fb802b8"/>
  <p:tag name="KSO_WM_TEMPLATE_CATEGORY" val="diagram"/>
  <p:tag name="KSO_WM_TEMPLATE_COLOR_TYPE" val="1"/>
  <p:tag name="KSO_WM_TEMPLATE_INDEX" val="20211890"/>
  <p:tag name="KSO_WM_TEMPLATE_MASTER_TYPE" val="0"/>
  <p:tag name="KSO_WM_TEMPLATE_SUBCATEGORY" val="2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690"/>
  <p:tag name="KSO_WM_UNIT_COMPATIBLE" val="1"/>
  <p:tag name="KSO_WM_UNIT_DIAGRAM_ISNUMVISUAL" val="0"/>
  <p:tag name="KSO_WM_UNIT_DIAGRAM_ISREFERUNIT" val="0"/>
  <p:tag name="KSO_WM_UNIT_HIGHLIGHT" val="0"/>
  <p:tag name="KSO_WM_UNIT_ID" val="custom20204690_7*e*1"/>
  <p:tag name="KSO_WM_UNIT_INDEX" val="1"/>
  <p:tag name="KSO_WM_UNIT_LAYERLEVEL" val="1"/>
  <p:tag name="KSO_WM_UNIT_NOCLEAR" val="0"/>
  <p:tag name="KSO_WM_UNIT_PRESET_TEXT" val="第二章节"/>
  <p:tag name="KSO_WM_UNIT_TEXT_FILL_FORE_SCHEMECOLOR_INDEX" val="13"/>
  <p:tag name="KSO_WM_UNIT_TEXT_FILL_FORE_SCHEMECOLOR_INDEX_BRIGHTNESS" val="0.15"/>
  <p:tag name="KSO_WM_UNIT_TEXT_FILL_TYPE" val="1"/>
  <p:tag name="KSO_WM_UNIT_TYPE" val="e"/>
  <p:tag name="KSO_WM_UNIT_VALUE" val="4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690"/>
  <p:tag name="KSO_WM_UNIT_COMPATIBLE" val="0"/>
  <p:tag name="KSO_WM_UNIT_DIAGRAM_ISNUMVISUAL" val="0"/>
  <p:tag name="KSO_WM_UNIT_DIAGRAM_ISREFERUNIT" val="0"/>
  <p:tag name="KSO_WM_UNIT_HIGHLIGHT" val="0"/>
  <p:tag name="KSO_WM_UNIT_ID" val="custom20204690_7*i*1"/>
  <p:tag name="KSO_WM_UNIT_INDEX" val="1"/>
  <p:tag name="KSO_WM_UNIT_LAYERLEVEL" val="1"/>
  <p:tag name="KSO_WM_UNIT_TEXT_FILL_FORE_SCHEMECOLOR_INDEX" val="13"/>
  <p:tag name="KSO_WM_UNIT_TEXT_FILL_FORE_SCHEMECOLOR_INDEX_BRIGHTNESS" val="0.15"/>
  <p:tag name="KSO_WM_UNIT_TEXT_FILL_TYPE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690"/>
  <p:tag name="KSO_WM_UNIT_COMPATIBLE" val="0"/>
  <p:tag name="KSO_WM_UNIT_DIAGRAM_ISNUMVISUAL" val="0"/>
  <p:tag name="KSO_WM_UNIT_DIAGRAM_ISREFERUNIT" val="0"/>
  <p:tag name="KSO_WM_UNIT_HIGHLIGHT" val="0"/>
  <p:tag name="KSO_WM_UNIT_ID" val="custom20204690_7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690"/>
  <p:tag name="KSO_WM_UNIT_COMPATIBLE" val="0"/>
  <p:tag name="KSO_WM_UNIT_DIAGRAM_ISNUMVISUAL" val="0"/>
  <p:tag name="KSO_WM_UNIT_DIAGRAM_ISREFERUNIT" val="0"/>
  <p:tag name="KSO_WM_UNIT_HIGHLIGHT" val="0"/>
  <p:tag name="KSO_WM_UNIT_ID" val="custom20204690_7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690"/>
  <p:tag name="KSO_WM_UNIT_COMPATIBLE" val="0"/>
  <p:tag name="KSO_WM_UNIT_DIAGRAM_ISNUMVISUAL" val="0"/>
  <p:tag name="KSO_WM_UNIT_DIAGRAM_ISREFERUNIT" val="0"/>
  <p:tag name="KSO_WM_UNIT_HIGHLIGHT" val="0"/>
  <p:tag name="KSO_WM_UNIT_ID" val="custom2020469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4.xml><?xml version="1.0" encoding="utf-8"?>
<p:tagLst xmlns:p="http://schemas.openxmlformats.org/presentationml/2006/main">
  <p:tag name="KSO_WM_BEAUTIFY_FLAG" val="#wm#"/>
  <p:tag name="KSO_WM_SLIDE_ID" val="custom2020469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4690"/>
  <p:tag name="KSO_WM_TEMPLATE_MASTER_TYPE" val="1"/>
  <p:tag name="KSO_WM_TEMPLATE_SUBCATEGORY" val="0"/>
</p:tagLst>
</file>

<file path=ppt/tags/tag12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7_Office 主题​​">
  <a:themeElements>
    <a:clrScheme name="自定义 149">
      <a:dk1>
        <a:srgbClr val="000000"/>
      </a:dk1>
      <a:lt1>
        <a:srgbClr val="FFFFFF"/>
      </a:lt1>
      <a:dk2>
        <a:srgbClr val="E1F3F0"/>
      </a:dk2>
      <a:lt2>
        <a:srgbClr val="F9FEFD"/>
      </a:lt2>
      <a:accent1>
        <a:srgbClr val="31BC9A"/>
      </a:accent1>
      <a:accent2>
        <a:srgbClr val="0CAACB"/>
      </a:accent2>
      <a:accent3>
        <a:srgbClr val="0692FC"/>
      </a:accent3>
      <a:accent4>
        <a:srgbClr val="2773FF"/>
      </a:accent4>
      <a:accent5>
        <a:srgbClr val="6C50E8"/>
      </a:accent5>
      <a:accent6>
        <a:srgbClr val="BA3198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20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8">
      <vt:lpstr>Arial</vt:lpstr>
      <vt:lpstr>Calibri</vt:lpstr>
      <vt:lpstr>微软雅黑</vt:lpstr>
      <vt:lpstr>汉仪旗黑-85S</vt:lpstr>
      <vt:lpstr>Segoe UI</vt:lpstr>
      <vt:lpstr>Wingdings</vt:lpstr>
      <vt:lpstr>Office Theme</vt:lpstr>
      <vt:lpstr>【健康提示】反复咳嗽、咳痰、气短……警惕这种病</vt:lpstr>
      <vt:lpstr>PowerPoint Presentation</vt:lpstr>
      <vt:lpstr>PowerPoint Presentation</vt:lpstr>
      <vt:lpstr>以下问题，如果有3个或3个以上回答“是”就应该去医院进行一次全面的肺功能检查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慢阻肺潜在高危人群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2024-09-05T05:10:22.864</cp:lastPrinted>
  <dcterms:created xsi:type="dcterms:W3CDTF">2024-09-04T21:10:22Z</dcterms:created>
  <dcterms:modified xsi:type="dcterms:W3CDTF">2024-09-04T21:10:27Z</dcterms:modified>
</cp:coreProperties>
</file>