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637C0-136E-451F-90C1-376DE3F29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75EEC-192E-4E3A-A82A-0F1325E5F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267B6-EF01-4C3A-8BF4-A9FAC2822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0E75D-5B53-401E-B4D2-9CDC47F48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AA4A59-D06F-432A-92E0-5F281D0A4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355D58-1A22-4D28-94C3-170D15F1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CC9348-706C-46B0-9E3A-5431D5A9C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F6AB4-88F7-478F-9C6A-95E9C2992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A0D81-C443-46E1-8DFB-53BF4F391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97501-282E-4F13-9EAC-32A00EDF7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85B37-60D0-4665-A4C0-AD6F7B871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101340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水中有机物的迁移转化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水中有机物概述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水中有机物迁移方式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水中有机物转化途径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影响水中有机物迁移转化因素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水中有机物迁移转化模型及应用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水中有机物概述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有机物是指含有碳元素的化合物，通常也包括其他元素如氢、氧、氮、磷和硫等。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根据结构和性质，有机物可分为以下几类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仅由碳和氢元素组成的有机物，如烷烃、烯烃和炔烃。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烃类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9" r="148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含有羟基（-OH）的有机物，如甲醇、乙醇等。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醇类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含有苯环和羟基的有机物，如苯酚。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酚类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含有醛基（-CHO）的有机物，如甲醛、乙醛等。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458" b="16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酯类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由羧酸和醇通过酯化反应生成的有机物，如乙酸乙酯。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酮类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含有羰基（C=O）的有机物，但不与羟基或芳基相连，如丙酮。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羧酸类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含有羧基（-COOH）的有机物，如乙酸、丙酸等。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含氮化合物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包括胺类、酰胺类、硝基化合物等。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含硫化合物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包括硫醇、硫醚、磺酸等。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5898" r="45898"/>
          <a:stretch>
            <a:fillRect/>
          </a:stretch>
        </p:blipFill>
        <p:spPr>
          <a:xfrm>
            <a:off x="7803289" y="1299241"/>
            <a:ext cx="3679822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水中有机物来源广泛，包括工业废水、农业污染、城市生活污水、垃圾填埋场渗滤液等。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水中有机物对环境和人类健康造成严重影响，如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耗氧作用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有机物在微生物作用下分解消耗水中的溶解氧，导致水体缺氧。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毒性作用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部分有机物具有毒性，对水生生物和人类产生直接危害。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富营养化作用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含氮、磷等营养元素的有机物进入水体后，促进藻类大量繁殖，导致水体富营养化。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致突变和致癌作用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部分有机物具有致突变和致癌性，对人类健康构成潜在威胁。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水中有机物来源及危害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水中有机物的迁移转化研究对于了解其在环境中的行为、归宿和生态效应具有重要意义。同时，该研究有助于为水环境保护和污染治理提供科学依据和技术支持。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通过对水中有机物的迁移转化研究，旨在揭示其在环境中的行为规律、影响因素和机制；评估其对环境和人类健康的潜在风险；提出有效的控制和管理措施，以保障水环境质量和人类健康。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研究意义与目的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水中有机物迁移方式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涡流扩散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由于水流的涡旋运动，有机物在涡流的作用下发生扩散迁移。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纵向离散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水流在纵向（顺流方向）上的离散作用使得有机物在迁移过程中逐渐分散。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水流携带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有机物在水体中随着水流的运动而迁移，受水流速度、方向和流量等因素的影响。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7905" r="2790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对流迁移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分子扩散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由于有机物分子的无规则热运动，使得其在水中发生扩散迁移。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湍流扩散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水流中的湍流运动使得有机物在湍流涡旋的作用下发生扩散迁移。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密度梯度扩散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由于水中有机物密度与周围水体密度的差异，引起的扩散迁移。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扩散迁移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物理吸附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有机物通过物理作用（如范德华力）被吸附到水体中的固体颗粒表面。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化学吸附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有机物与固体颗粒表面发生化学反应，形成化学键而被吸附。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解吸过程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被吸附的有机物在一定条件下（如温度、pH值变化等）从固体颗粒表面解吸下来，重新进入水体中。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吸附-解吸过程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水中有机物转化途径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https://d.book118.com/448010134001006036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2024-09-15T00:59:00.778</cp:lastPrinted>
  <dcterms:created xsi:type="dcterms:W3CDTF">2024-09-14T16:59:00Z</dcterms:created>
  <dcterms:modified xsi:type="dcterms:W3CDTF">2024-09-14T16:59:02Z</dcterms:modified>
</cp:coreProperties>
</file>