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48882-10C2-496E-A263-D709FBB98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F3266-EAD3-40B7-AFDA-C65147FC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7CBDB-70E7-4AAF-9B2F-F11222849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220E7-24DA-4CA2-8E26-52BD5102D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9C55E-A091-48FD-B922-34B020975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29416-AD77-4E46-8A1D-73FD1612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43318-BC3D-442E-8F92-3BDDF43F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049DE-3DFF-4EFB-B398-768CA69B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A02A5-FC3E-49F1-A6F6-B8577F7A3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BC8D1-E25A-4087-8253-19208D3D3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018A9-5351-457C-9E0C-A5E2BEE07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111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游戏娱乐行业社群管理与用户互动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5" r="308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社群是基于共同兴趣、需求或目标而聚集在一起的人群，通过互动、交流和协作形成的一种社会关系网络。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具有共同性、互动性、稳定性和发展性等特征，成员之间通过共同的话题、兴趣或目标产生联系和互动。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通过社群管理，可以扩大品牌知名度，提高品牌美誉度和忠诚度。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102" r="41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社群为用户提供了一个交流互动的平台，可以增进用户之间的联系和了解，提高用户满意度和黏性。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促进用户互动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通过社群收集用户反馈和建议，可以及时了解用户需求和市场动态，为产品改进和优化提供依据。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2" r="7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游戏娱乐行业社群现状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社群类型多样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游戏娱乐行业社群类型丰富多样，包括游戏官方社群、玩家自发组织的社群、游戏媒体社群等。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游戏娱乐行业社群成员之间互动性强，通过游戏内互动、社交媒体互动、线下活动等多种方式进行交流。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用户黏性高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游戏娱乐行业社群用户黏性高，成员对游戏和社群的认同感和归属感强烈，愿意为游戏和社群付出时间和精力。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识别目标用户群体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了解目标用户的年龄、性别、兴趣等特征，以便制定针对性的互动策略。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挖掘用户需求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通过调查问卷、在线访谈等方式收集用户需求，分析用户对游戏娱乐行业社群的期望和需求。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实时关注用户反馈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通过社群内的用户反馈、建议等渠道，及时了解用户需求变化，为后续互动策略调整提供依据。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创意互动形式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设计有趣的互动形式，如话题讨论、线上活动、问答互动等，激发用户的参与热情。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丰富内容类型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提供多样化的内容，如游戏攻略、玩家心得、行业资讯等，满足用户多元化的信息需求。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根据用户的兴趣和需求，实现个性化的内容推送，提高用户参与度和满意度。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互动形式与内容设计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设立积分奖励制度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通过设立积分奖励制度，鼓励用户积极参与社群互动，提高用户粘性。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定期举办线上活动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定期举办线上活动如抽奖、竞猜等，激发用户的参与热情，增强社群的活跃度。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提供专属权益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为活跃用户提供专属权益，如优先体验新游戏、参加线下活动等，提升用户的归属感和忠诚度。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保持内容的新鲜度和活跃度，定期发布新的内容，引导成员参与讨论。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明确社群内容主题，如游戏攻略、玩家心得、行业资讯等，确保内容符合社群成员需求。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创意呈现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运用图文、视频、音频等多种形式，提升内容的趣味性和吸引力。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优质内容创作与分享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结合游戏特点和玩家需求，策划线上、线下活动，如线上竞技、线下见面会等。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通过社群、游戏内公告、合作媒体等多渠道进行活动宣传，提高活动知晓度。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确保活动顺利进行，及时处理问题和反馈，提升玩家参与度和满意度。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执行跟进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https://d.book118.com/448011112102006035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2024-09-14T12:39:02.510</cp:lastPrinted>
  <dcterms:created xsi:type="dcterms:W3CDTF">2024-09-14T04:39:02Z</dcterms:created>
  <dcterms:modified xsi:type="dcterms:W3CDTF">2024-09-14T04:39:04Z</dcterms:modified>
</cp:coreProperties>
</file>