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DFAD9-6C6C-4404-91F3-4F56832F0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C41E9-BBBF-4E97-AA99-67A1870D9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5EE4D-3D74-42CB-A063-B186004A0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0C98A1-1BF8-4422-AE69-087B58F33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B7FD21-D027-43D3-AC59-42B3697BE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03BC0C-7484-427C-A341-335C77438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91EA0D-DC3D-40EB-99AE-279049284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35427B-C492-402B-AF79-8E57C9D3B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3BA16-E062-4916-ADF4-434CEDC2F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0DFC2-0A22-46B9-8630-5FD063FBB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0404A-004E-42F3-9ACB-261C7CB32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12066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商业银行现金及其管理课件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商业银行现金流入管理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商业银行现金流出管理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商业银行现金头寸管理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商业银行现金管理的政策与法规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商业银行现金管理创新与发展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商业银行现金管理概述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现金管理是对现金和流动性资产的获取、持有、使用和监控的过程，以确保满足企业的交易需求、预防性需求和投资需求。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现金管理对于商业银行来说至关重要，因为它直接影响到银行的盈利能力和风险状况。有效的现金管理可以帮助银行降低资金成本、增加流动性，并减少不必要的风险。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现金管理的定义与重要性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23" r="332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确保银行有足够的资金来满足即时的支付需求，同时尽可能地降低资金成本并增加资金收益。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遵循稳健、合规、风险控制和成本效益原则，以确保银行的现金管理活动既安全又有效。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现金管理的目标与原则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从早期的以交易为基础的管理，到后来的以策略为基础的管理，再到现在的以企业资源规划（ERP）为基础的管理，现金管理在不断地发展和演进。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现金管理的趋势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随着金融科技的发展，数字化和自动化已成为现金管理的新趋势。人工智能、大数据分析和云计算等技术正在改变现金管理的模式和方法，使其更加高效和智能化。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现金管理的发展历程与趋势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商业银行现金流入管理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个人和企业通过在银行开设账户，将资金存入银行，成为银行的负债。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客户存款来源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存款结构分析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银行应分析存款的期限、利率、金额等结构，以满足银行的流动性需求和盈利目标。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银行应通过提供优质服务、创新产品等方式，吸引和留住客户存款，提高客户忠诚度。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客户存款管理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银行通过提供各种贷款业务，如个人住房贷款、企业流动资金贷款等，获得资金流入。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33" r="18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贷款业务种类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银行应对贷款业务进行严格的风险管理，控制不良贷款率，确保贷款资金的安全。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贷款风险管理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银行应根据市场利率变化和客户需求，合理设定贷款利率，实现盈利目标。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贷款利率管理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贷款资金流入管理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同业存款流入管理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同业存款来源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其他金融机构通过在银行开设同业账户，将资金存入银行，成为银行的负债。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同业存款利率管理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银行应与同业金融机构协商合理的存款利率，以吸引同业存款。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同业合作关系维护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银行应与同业金融机构建立良好的合作关系，共同开展业务，实现互利共赢。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https://d.book118.com/448012066104006023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2024-08-30T08:25:52.013</cp:lastPrinted>
  <dcterms:created xsi:type="dcterms:W3CDTF">2024-08-30T00:25:52Z</dcterms:created>
  <dcterms:modified xsi:type="dcterms:W3CDTF">2024-08-30T00:25:54Z</dcterms:modified>
</cp:coreProperties>
</file>