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0B438-D3E6-4403-AC55-872127C73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526E6-350D-4080-B85A-CD6920D56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550D7-3A6B-4D36-8139-B97792CD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A1BA0-60C0-49A8-A9A7-992B31731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36DA72-D925-4F67-BF8E-CEA9E1224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762F3D-227B-42FC-B0BE-27A6C515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E1DC24-214D-42E9-8651-B14DC11AD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AD25D-FCAC-4939-9374-35E79D7D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8E6C4-7160-434E-A445-83C09A3B8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E79AE-09C7-4CDE-8E01-64F854C14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B0ADA-94AB-451D-91FC-690A8FCF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1212405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新型冠状病毒肺炎疫情中医务人员心理状态分析及应对建议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疫情背景与医务人员现状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医务人员心理状态分析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影响医务人员心理因素探讨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应对建议与措施制定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未来展望与持续改进计划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疫情背景与医务人员现状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226" b="82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453" b="3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新型冠状病毒疫情概述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新型冠状病毒是一种高度传染性病毒，自2019年末以来在全球范围内爆发。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疫情迅速蔓延，导致全球公共卫生危机，对医疗系统和社会经济产生巨大冲击。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各国政府采取了一系列措施来控制疫情，包括隔离、检测、疫苗接种等。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医务人员是抗击疫情的主力军，面临极大的工作压力和感染风险。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工作环境恶劣，长时间穿戴防护服、高强度工作、资源短缺等。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医务人员可能面临身体和心理双重压力，如疲劳、焦虑、抑郁等。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医务人员工作环境及压力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医务人员心理状况直接影响其工作效率和患者治疗效果。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良好的心理状态有助于提高医务人员抵抗力，减少感染风险。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关注医务人员心理状况，提供及时的心理支持，是保障其身心健康和抗击疫情的重要措施。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医务人员心理状况重要性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医务人员心理状态分析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工作压力导致的紧张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疫情期间，医务人员需要承担繁重的工作任务，长期处于高压状态，容易导致紧张情绪。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担心感染病毒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医务人员在工作过程中面临较高的感染风险，因此可能产生对病毒的恐惧和焦虑情绪。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害怕传染给家人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部分医务人员担心自己成为传染源，将病毒带回家中，对家人造成危害。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焦虑与恐惧情绪表现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疫情带来的挫败感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面对疫情，医务人员可能感到无法掌控局面，从而产生挫败感和无助感。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长时间隔离导致的孤独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部分医务人员需要长时间隔离工作，缺乏与外界的交流和支持，容易陷入孤独和抑郁情绪。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失去同事或患者的悲痛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在抗击疫情过程中，医务人员可能经历同事或患者的离世，这种失去带来的悲痛难以言表。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抑郁与失落情绪体验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积极寻求支持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学习放松技巧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调整认知态度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增强自我调节能力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应对方式与自我调节能力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842" r="178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01" r="1450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医务人员可以通过与同事、家人或心理专业人士交流，寻求情感支持和心理疏导。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掌握一些放松技巧，如深呼吸、冥想等，有助于缓解紧张情绪，保持心理平衡。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以积极、乐观的态度面对疫情和工作挑战，相信自己能够克服困难，战胜病毒。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通过锻炼、休息和娱乐等方式，增强自我调节能力，提高心理承受力。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影响医务人员心理因素探讨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医务人员需要长时间穿戴防护服，工作强度大，时间长，容易导致身体和心理疲劳。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长时间高强度工作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面临感染风险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在疫情期间，医务人员面临较高的感染风险，这也会给他们带来一定的心理压力。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医疗资源的紧张和短缺会使得医务人员在工作时更加紧张和焦虑。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工作压力与负荷过大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为了避免交叉感染，很多医务人员需要与家人隔离，这会导致他们缺乏家庭支持和情感寄托。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与家人隔离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由于工作原因，医务人员可能无法照顾到家人，这也会让他们感到内疚和不安。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无法照顾家人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长时间的疫情也可能给医务人员的家庭带来经济压力，进一步增加他们的心理负担。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家庭经济压力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家庭支持与情感寄托缺失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https://d.book118.com/448012124057006036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2024-09-15T17:20:55.871</cp:lastPrinted>
  <dcterms:created xsi:type="dcterms:W3CDTF">2024-09-15T09:20:55Z</dcterms:created>
  <dcterms:modified xsi:type="dcterms:W3CDTF">2024-09-15T09:20:57Z</dcterms:modified>
</cp:coreProperties>
</file>