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100F8-4E37-4959-80B4-7127583D4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8EB6C-767C-46A6-BA1F-A215E75D4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AD48B-D3CE-4045-912D-4456DD35E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07BF5-60AE-468C-8109-D352B5160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0F53FC-FEC9-4723-99E3-CC1C404B8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9B9963-1145-4252-AB1D-E8E295D9A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B379F2-9C3B-46E3-93E5-2723E3E6F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7CE0B-43F1-4344-BA80-EE85533F2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CE95F-DE2D-4A64-A3FA-8CFC43CEF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3551B-542D-4459-ABFE-317EB2E09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FCC4A-575B-45E7-82EE-D1145E963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1307106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员工心理健康案例分析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员工心理健康案例描述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员工心理健康问题分析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员工心理健康干预措施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员工心理健康管理建议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心理健康的员工更能集中注意力，减少工作失误，从而提高工作效率。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良好的心理健康状况有助于增强员工的归属感和忠诚度，降低离职率。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降低员工离职率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542" r="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心理健康的员工更能积极面对生活中的挑战，促进个人成长和发展。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员工心理健康的重要性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提供解决方案和改进措施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基于案例分析，可以提出针对性的解决方案和改进措施，帮助员工改善心理健康状况。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促进组织文化建设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通过关注员工心理健康，有助于培养组织的人文关怀和员工的工作满意度，促进组织文化建设。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深入了解员工心理健康问题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通过案例分析，可以深入了解员工面临的心理健康问题及其成因。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案例分析的目的和意义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员工心理健康案例描述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工作压力可能导致睡眠质量下降、疲劳和情绪波动等问题。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工作压力过大是导致员工心理健康问题的重要原因之一。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员工面临高强度的工作任务和时间要求，导致精神紧张和焦虑。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长期工作压力还可能引发抑郁、焦虑症和职业倦怠等心理健康问题。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案例一：工作压力导致的心理健康问题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案例二：人际关系困扰的心理健康问题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24381" y="1566850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人际关系困扰是员工心理健康问题的另一个常见原因。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852893" y="1566850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324381" y="4677185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人际关系困扰可能导致情绪低落、孤独感和自卑感。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52893" y="4780006"/>
            <a:ext cx="2553340" cy="1269499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员工与同事、上级或下属之间的沟通障碍或冲突。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 个人生活中的重大事件和变化也可能对员工的心理健康产生影响。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案例三：个人生活事件对心理健康的影响</a:t>
            </a:r>
          </a:p>
        </p:txBody>
      </p:sp>
      <p:sp>
        <p:nvSpPr>
          <p:cNvPr id="28" name="AutoShape 28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家庭成员的健康问题、离婚、失业等个人生活事件。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6" name="AutoShape 36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这些事件可能导致情绪波动、焦虑和抑郁等问题。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个人生活事件可能引发员工的心理健康问题，影响工作表现和人际关系。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员工心理健康问题分析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815" b="38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8" b="1580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过度担心、紧张不安、恐惧未来可能发生的不幸事件。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持续的情绪低落、失去兴趣和快乐感、失眠、食欲不振等。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反复出现强迫思维和行为，如不断洗手、检查门窗是否关好等。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害怕与他人交往、在公共场合表现紧张等。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社交恐惧症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心理问题的类型和表现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71" b="237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777" r="1577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715" r="1371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心理问题产生的原因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工作任务繁重、时间紧迫、工作要求高。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与同事、上级或下级关系紧张，缺乏有效沟通。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敏感、内向、自卑等性格特质容易产生心理问题。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家庭矛盾、婚姻问题等对员工心理健康产生负面影响。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个人性格特质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https://d.book118.com/448013071064006037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2024-09-17T08:00:42.524</cp:lastPrinted>
  <dcterms:created xsi:type="dcterms:W3CDTF">2024-09-17T00:00:42Z</dcterms:created>
  <dcterms:modified xsi:type="dcterms:W3CDTF">2024-09-17T00:00:44Z</dcterms:modified>
</cp:coreProperties>
</file>