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3F942-19AB-445D-A18B-293D3ED0C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1C682-27AA-4882-A200-3276AF6CA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CF4A6-480A-4943-A623-93DEF6441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DD597-2858-4761-9587-C85C4F426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F87A1B-7F41-478E-85E3-8CFFF45A0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89EB44-5973-4935-944B-26D97711F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C6C5DC-896A-4D24-8239-04F98E545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22E08-770C-454D-9108-E139575AB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A1D11-295D-46A8-B84D-F9E69EC4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2E4D8-2D07-44BD-A3EC-481CDEAB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0CC86-CEF9-4370-B019-5E05F6BB3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13112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房地产营销中心管理制度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营销中心概述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营销中心绩效评估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营销中心概述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营销中心是房地产企业中负责制定和执行营销策略、推广和销售房地产产品的核心部门。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营销中心负责市场研究、产品定位、品牌推广、销售渠道开拓以及客户关系管理等，旨在提高企业知名度和市场份额，实现销售目标。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营销中心的定义与作用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营销中心通常包括市场部、销售部、客户服务部等子部门。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根据业务需要，营销中心设有市场策划、品牌推广、销售顾问、客户服务专员等岗位。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根据项目规模和业务发展需要，营销中心会配备相应数量和专业的人员。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营销中心的组织架构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收集和分析行业动态、竞争对手信息以及客户需求，为项目定位和营销策略制定提供依据。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市场研究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建立和维护客户关系，提供优质的售前、售中、售后服务，提升客户满意度和忠诚度。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制定品牌战略，通过广告宣传、公关活动等方式提升企业品牌知名度和美誉度。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策划和执行产品推广活动，包括线上和线下宣传活动、媒体合作等，提高产品曝光度和知名度。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制定销售计划，组织销售团队，开拓销售渠道，完成销售目标。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营销中心的主要职责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明确员工在营销中心的工作职责和行为规范，确保员工按照规定行事，提高工作效率。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保障客户权益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通过管理制度保障客户的合法权益，提高客户满意度，树立企业良好形象。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完善的管理制度有助于提升企业的整体运营效率和竞争力，促进企业的发展。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https://d.book118.com/448013112113006046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2024-09-27T16:36:53.686</cp:lastPrinted>
  <dcterms:created xsi:type="dcterms:W3CDTF">2024-09-27T08:36:53Z</dcterms:created>
  <dcterms:modified xsi:type="dcterms:W3CDTF">2024-09-27T08:36:55Z</dcterms:modified>
</cp:coreProperties>
</file>