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7029F-8D0C-4B12-A5A2-E0F446BF2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D2DBA-1DA4-47E5-9A60-F47C7D460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8BB74-C80A-4FB6-B707-6E65F76FD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EC224C-3104-4E22-9EE4-5FDD2B2E4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345703-47AA-4FDE-A3E1-36FCE2EA3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A8B279-7B0C-4790-A031-28884BEC6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11DFA6-156C-47DB-93AD-60B8AC4B1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8DE2F6-E7DF-487D-99B1-A19DB4E21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1EB5C-A53F-4A9C-BF74-F2E72F9F9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F82F5-2CF0-4445-942A-D1951412E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EDA11-87B7-4F30-B0A0-AEAB1BC84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1313713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纪念七夕的活动策划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活动流程安排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现场环境布置与氛围营造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节目表演内容规划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参与人员分工与责任明确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七夕节，又称“乞巧节”，起源于中国古代的牛郎织女传说，象征着爱情和忠贞。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古代女子在七夕夜晚向织女星乞求智慧和巧艺，因此七夕节也被称为“乞巧节”。同时，人们还会通过穿针引线、制作手工艺品等方式庆祝节日。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七夕节历史文化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七夕节的传统习俗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七夕节的起源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传承和弘扬传统文化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通过庆祝七夕节，可以传承和弘扬中华民族优秀的传统文化，增强民族认同感和文化自信心。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倡导爱情忠贞和家庭美满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七夕节象征着爱情忠贞和家庭美满，是表达爱意、传递情感的重要时刻。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376" b="237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当代七夕节庆祝意义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通过策划有创意、有特色的七夕节活动，提升品牌知名度和美誉度。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借助七夕节的浪漫氛围，推出与节日主题相关的产品，促进产品销售。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增强客户黏性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通过丰富多彩的活动内容，增强客户对品牌的认同感和忠诚度。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本次活动策划目标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563" r="26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缘聚七夕，情定星河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七夕节，又称“乞巧节”，是中国传统节日之一，象征着爱情与浪漫。此次活动主题“缘聚七夕，情定星河”旨在通过星河、缘分等元素，营造浪漫、温馨的氛围，让参与者感受到七夕的独特魅力。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主题设定及阐释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互动体验环节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设置多个与七夕相关的互动体验环节，如穿针乞巧、投壶游戏等，让参与者在游戏中感受七夕传统习俗的乐趣。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爱情故事演绎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邀请专业演员现场演绎牛郎织女等经典爱情故事，通过舞台表演的形式展现七夕的浪漫情怀。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星河主题布景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活动现场布置成星河主题，运用灯光、投影等技术手段打造梦幻星空，让参与者仿佛置身于银河之中。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创意亮点介绍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083" r="150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与往年相比，此次活动更加注重互动体验，通过设置多种互动环节和游戏，让参与者更加深入地了解和体验七夕文化。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创新互动形式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在活动中增加对七夕文化的解读和宣传，通过现场讲解、展示等方式，让参与者更加全面地了解七夕的历史和文化内涵。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强化文化内涵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在活动筹备和执行过程中，注重环保和可持续性发展，减少不必要的浪费和污染，以实际行动践行绿色发展的理念。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环保理念贯穿始终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与往年活动差异化设计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活动流程安排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明确七夕节的文化内涵，以及希望通过此次活动传达的信息和情感。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确定活动主题和目标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通过社交媒体、海报、传单等方式进行活动宣传，吸引更多人参与。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包括活动日期、时间、地点、参与人员、物资准备等。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制定活动计划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根据活动计划，制定详细的时间表，包括各项准备工作的开始和结束时间，确保活动顺利进行。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时间表安排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前期准备工作及时间表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文艺表演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开场致辞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主持人介绍活动背景、目的和流程，引导参与者进入状态。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设置多个与七夕节相关的互动游戏，如猜灯谜、穿针乞巧等，让参与者在游戏中感受七夕节的氛围。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表白环节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鼓励参与者在这个特殊的日子里勇敢表达爱意，可以安排表白墙或表白信箱等方式。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参与者在指定地点签到，领取活动资料包。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活动签到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文化讲座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邀请专家或文化学者讲解七夕节的历史、传说和文化内涵。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安排与七夕节相关的文艺表演，如歌曲、舞蹈、朗诵等，为现场营造浪漫的氛围。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现场活动流程详解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后期回顾与总结环节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活动回顾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通过照片、视频等方式回顾活动的精彩瞬间，让参与者再次感受七夕节的温馨和浪漫。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经验总结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对活动的策划、执行和效果进行总结，提炼经验教训，为未来的活动提供参考。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反馈收集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收集参与者的反馈意见，了解他们对活动的满意度和改进建议。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宣传推广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将活动的成果通过社交媒体、网站等方式进行宣传，提高品牌知名度和影响力。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宣传推广策略部署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https://d.book118.com/448013137130006044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2024-09-25T03:35:00.729</cp:lastPrinted>
  <dcterms:created xsi:type="dcterms:W3CDTF">2024-09-24T19:35:00Z</dcterms:created>
  <dcterms:modified xsi:type="dcterms:W3CDTF">2024-09-24T19:35:03Z</dcterms:modified>
</cp:coreProperties>
</file>