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C4FE5-CA9A-460B-979E-30B8F8E09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EA953-6791-475D-B75C-F4C078D81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DC720-E5C9-4E81-B553-7081172CE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B6C85-B891-4BD0-8CD1-C75346623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943017-8255-44F0-8199-BEBB22D67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44B8B9-16B7-44FD-908C-7C4D3EC00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EC814E-F472-4BD3-935B-FB7548026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48C5B-75B1-4DA7-ADA8-39B5C4836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1B31B-7277-4A3F-B58C-528FA603F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36511-933F-4F78-B142-384E1D036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07999-521D-454E-9C22-D7D443328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14110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消化系统造影的护理管理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消化系统造影概述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护理管理在消化系统造影中的重要性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造影前护理管理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造影中护理管理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造影后护理管理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消化系统造影概述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消化系统造影是一种利用X射线、超声波、核磁共振等成像技术，对消化系统内部结构和功能进行检查和评估的方法。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通过对消化系统内部结构和功能的观察和评估，帮助医生了解患者的病情，制定合适的治疗方案，同时也可以用于疾病的预防和筛查。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常见造影技术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X射线造影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利用X射线穿透人体组织后形成的影像，通过口服或注射造影剂，使消化系统内部结构在X射线下显影，从而进行观察和评估。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超声波造影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利用超声波在人体组织中的反射和传播特性，通过口服或注射造影剂，使消化系统内部结构在超声波下显影，从而进行观察和评估。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核磁共振造影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利用核磁共振原理，通过口服或注射造影剂，使消化系统内部结构在核磁共振下显影，从而进行观察和评估。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消化系统造影适用于多种消化系统疾病的诊断和治疗，如胃炎、胃溃疡、胃癌、肝炎、肝硬化、胰腺炎、结肠癌等。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对于某些患者，如孕妇、哺乳期妇女、对造影剂过敏者等，应谨慎选择或避免进行消化系统造影。同时，对于有严重心、肺、肝、肾功能不全的患者，也应在医生指导下进行评估和决策。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护理管理在消化系统造影中的重要性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通过严格的护理管理，可以有效预防消化系统造影过程中可能出现的并发症，如过敏反应、感染等，确保患者安全。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护理人员密切观察患者病情变化，及时发现并处理异常情况，保证造影过程顺利进行。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监测患者状况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提高患者安全性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通过合理的预约安排，减少患者等待时间，提高检查效率。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完善预约制度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优化检查环境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保持检查室整洁、安静，为患者提供舒适的检查环境。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护理人员协助医生进行造影操作，确保检查过程顺利进行。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优化检查流程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护理人员主动与患者沟通，解释造影过程和注意事项，消除患者疑虑。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及时了解并解决患者在造影过程中的需求和问题，提高患者满意度。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针对可能出现的焦虑、紧张等情绪，护理人员给予患者心理支持和鼓励，帮助患者保持良好心态。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造影前护理管理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对患者进行全面的身体检查，包括生命体征、心肺功能、营养状况等，以确保患者能够耐受造影过程。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了解患者有无消化系统疾病、手术史、过敏史等相关病史，以评估造影的风险和可行性。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向患者及其家属详细介绍造影的目的、过程、注意事项及可能出现的并发症，以提高患者的认知度和配合度。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肠道准备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对于需要进行肠道准备的患者，如使用泻药、灌肠等方法清洁肠道，以确保造影时肠道内无残留物干扰影像质量。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药物准备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根据医嘱给予患者相应的药物，如镇静剂、解痉剂等，以减轻患者造影过程中的不适感和紧张情绪。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根据造影类型和要求，指导患者进行相应的饮食准备，如禁食、低脂饮食等，以避免影响造影效果。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造影前准备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https://d.book118.com/448014110052006027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2024-09-05T05:34:56.654</cp:lastPrinted>
  <dcterms:created xsi:type="dcterms:W3CDTF">2024-09-04T21:34:56Z</dcterms:created>
  <dcterms:modified xsi:type="dcterms:W3CDTF">2024-09-04T21:34:58Z</dcterms:modified>
</cp:coreProperties>
</file>