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2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202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.xml" /><Relationship Id="rId2" Type="http://schemas.openxmlformats.org/officeDocument/2006/relationships/tags" Target="../tags/tag6.xml" /><Relationship Id="rId3" Type="http://schemas.openxmlformats.org/officeDocument/2006/relationships/tags" Target="../tags/tag7.xml" /><Relationship Id="rId4" Type="http://schemas.openxmlformats.org/officeDocument/2006/relationships/tags" Target="../tags/tag8.xml" /><Relationship Id="rId5" Type="http://schemas.openxmlformats.org/officeDocument/2006/relationships/tags" Target="../tags/tag9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tags" Target="../tags/tag10.xml" /><Relationship Id="rId3" Type="http://schemas.openxmlformats.org/officeDocument/2006/relationships/tags" Target="../tags/tag11.xml" /><Relationship Id="rId4" Type="http://schemas.openxmlformats.org/officeDocument/2006/relationships/tags" Target="../tags/tag12.xml" /><Relationship Id="rId5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13.xml" /><Relationship Id="rId3" Type="http://schemas.openxmlformats.org/officeDocument/2006/relationships/tags" Target="../tags/tag14.xml" /><Relationship Id="rId4" Type="http://schemas.openxmlformats.org/officeDocument/2006/relationships/tags" Target="../tags/tag15.xml" /><Relationship Id="rId5" Type="http://schemas.openxmlformats.org/officeDocument/2006/relationships/tags" Target="../tags/tag16.xml" /><Relationship Id="rId6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.xml" /><Relationship Id="rId2" Type="http://schemas.openxmlformats.org/officeDocument/2006/relationships/tags" Target="../tags/tag18.xml" /><Relationship Id="rId3" Type="http://schemas.openxmlformats.org/officeDocument/2006/relationships/tags" Target="../tags/tag19.xml" /><Relationship Id="rId4" Type="http://schemas.openxmlformats.org/officeDocument/2006/relationships/tags" Target="../tags/tag20.xml" /><Relationship Id="rId5" Type="http://schemas.openxmlformats.org/officeDocument/2006/relationships/tags" Target="../tags/tag21.xml" /><Relationship Id="rId6" Type="http://schemas.openxmlformats.org/officeDocument/2006/relationships/tags" Target="../tags/tag22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3.xml" /><Relationship Id="rId2" Type="http://schemas.openxmlformats.org/officeDocument/2006/relationships/tags" Target="../tags/tag24.xml" /><Relationship Id="rId3" Type="http://schemas.openxmlformats.org/officeDocument/2006/relationships/tags" Target="../tags/tag25.xml" /><Relationship Id="rId4" Type="http://schemas.openxmlformats.org/officeDocument/2006/relationships/tags" Target="../tags/tag26.xml" /><Relationship Id="rId5" Type="http://schemas.openxmlformats.org/officeDocument/2006/relationships/tags" Target="../tags/tag27.xml" /><Relationship Id="rId6" Type="http://schemas.openxmlformats.org/officeDocument/2006/relationships/tags" Target="../tags/tag28.xml" /><Relationship Id="rId7" Type="http://schemas.openxmlformats.org/officeDocument/2006/relationships/tags" Target="../tags/tag29.xml" /><Relationship Id="rId8" Type="http://schemas.openxmlformats.org/officeDocument/2006/relationships/tags" Target="../tags/tag30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1.xml" /><Relationship Id="rId2" Type="http://schemas.openxmlformats.org/officeDocument/2006/relationships/tags" Target="../tags/tag32.xml" /><Relationship Id="rId3" Type="http://schemas.openxmlformats.org/officeDocument/2006/relationships/tags" Target="../tags/tag33.xml" /><Relationship Id="rId4" Type="http://schemas.openxmlformats.org/officeDocument/2006/relationships/tags" Target="../tags/tag34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5.xml" /><Relationship Id="rId2" Type="http://schemas.openxmlformats.org/officeDocument/2006/relationships/tags" Target="../tags/tag36.xml" /><Relationship Id="rId3" Type="http://schemas.openxmlformats.org/officeDocument/2006/relationships/tags" Target="../tags/tag37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8.xml" /><Relationship Id="rId2" Type="http://schemas.openxmlformats.org/officeDocument/2006/relationships/tags" Target="../tags/tag39.xml" /><Relationship Id="rId3" Type="http://schemas.openxmlformats.org/officeDocument/2006/relationships/tags" Target="../tags/tag40.xml" /><Relationship Id="rId4" Type="http://schemas.openxmlformats.org/officeDocument/2006/relationships/tags" Target="../tags/tag41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2.xml" /><Relationship Id="rId2" Type="http://schemas.openxmlformats.org/officeDocument/2006/relationships/tags" Target="../tags/tag43.xml" /><Relationship Id="rId3" Type="http://schemas.openxmlformats.org/officeDocument/2006/relationships/tags" Target="../tags/tag44.xml" /><Relationship Id="rId4" Type="http://schemas.openxmlformats.org/officeDocument/2006/relationships/tags" Target="../tags/tag45.xml" /><Relationship Id="rId5" Type="http://schemas.openxmlformats.org/officeDocument/2006/relationships/tags" Target="../tags/tag46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2" Type="http://schemas.openxmlformats.org/officeDocument/2006/relationships/tags" Target="../tags/tag47.xml" /><Relationship Id="rId3" Type="http://schemas.openxmlformats.org/officeDocument/2006/relationships/tags" Target="../tags/tag48.xml" /><Relationship Id="rId4" Type="http://schemas.openxmlformats.org/officeDocument/2006/relationships/tags" Target="../tags/tag49.xml" /><Relationship Id="rId5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BB38E83-C672-41F9-A1C8-283CEA2BA2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DF14A79-78ED-4722-A121-CA41856B55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3691371-3FE8-4AB3-B0FF-A43C332B59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36B380E-8BF7-4506-8700-3ECF7F429C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3D14796-2C54-42F5-997D-B89E3FEB08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EA3E16B-9263-4C09-8C10-7B094BFC7D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051FD8D-1C73-45E0-9DCA-DDD2A5D7D8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5FC370D-1768-4D71-B38D-FA0BA0052E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C869CD7-A7A7-4886-A911-494D089CCE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8AD5613-AC86-44B5-B045-5CA0B532FC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B6AC79E-AB5F-40F3-A7A2-54E4A9BE1B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" name="图片 10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292545" y="1840534"/>
            <a:ext cx="7601258" cy="1987554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lang="zh-CN" altLang="en-US"/>
              <a:t>单击此处</a:t>
            </a:r>
            <a:br>
              <a:rPr lang="en-US" altLang="zh-CN"/>
            </a:br>
            <a:r>
              <a:rPr lang="zh-CN" altLang="en-US"/>
              <a:t>编辑标题样式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2292545" y="4102538"/>
            <a:ext cx="7601258" cy="7112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400">
                <a:solidFill>
                  <a:schemeClr val="lt1">
                    <a:lumMod val="10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24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4721574" y="4834209"/>
            <a:ext cx="2743199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4000" y="360000"/>
            <a:ext cx="9829800" cy="864000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1524000" y="1364400"/>
            <a:ext cx="98298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图片 5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655999" y="919175"/>
            <a:ext cx="2880000" cy="1081088"/>
          </a:xfrm>
        </p:spPr>
        <p:txBody>
          <a:bodyPr anchor="b">
            <a:normAutofit/>
          </a:bodyPr>
          <a:lstStyle>
            <a:lvl1pPr algn="ctr">
              <a:defRPr sz="6600">
                <a:solidFill>
                  <a:schemeClr val="bg1"/>
                </a:solidFill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4656000" y="2089175"/>
            <a:ext cx="2880000" cy="5040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副标题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6400" y="3381109"/>
            <a:ext cx="9144000" cy="1152000"/>
          </a:xfrm>
        </p:spPr>
        <p:txBody>
          <a:bodyPr anchor="b">
            <a:noAutofit/>
          </a:bodyPr>
          <a:lstStyle>
            <a:lvl1pPr algn="ctr"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1524000" y="2189693"/>
            <a:ext cx="9144000" cy="1148675"/>
          </a:xfrm>
        </p:spPr>
        <p:txBody>
          <a:bodyPr anchor="b">
            <a:noAutofit/>
          </a:bodyPr>
          <a:lstStyle>
            <a:lvl1pPr marL="0" indent="0" algn="ctr">
              <a:buNone/>
              <a:defRPr sz="8000">
                <a:solidFill>
                  <a:schemeClr val="lt1">
                    <a:lumMod val="100000"/>
                  </a:schemeClr>
                </a:solidFill>
                <a:latin typeface="Montserrat ExtraBold" panose="00000900000000000000" pitchFamily="2" charset="0"/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992922" y="360000"/>
            <a:ext cx="9360877" cy="864000"/>
          </a:xfrm>
          <a:noFill/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1688122" y="360000"/>
            <a:ext cx="9665677" cy="58176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664676" y="360000"/>
            <a:ext cx="9690711" cy="864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662964" y="1296000"/>
            <a:ext cx="9689248" cy="576000"/>
          </a:xfrm>
        </p:spPr>
        <p:txBody>
          <a:bodyPr anchor="t"/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片 8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711116" y="1532672"/>
            <a:ext cx="6769768" cy="213965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lang="zh-CN" altLang="en-US"/>
              <a:t>单击此处</a:t>
            </a:r>
            <a:br>
              <a:rPr lang="en-US" altLang="zh-CN"/>
            </a:br>
            <a:r>
              <a:rPr lang="zh-CN" altLang="en-US"/>
              <a:t>编辑母版标题样式</a:t>
            </a:r>
            <a:endParaRPr lang="zh-CN" altLang="en-US"/>
          </a:p>
        </p:txBody>
      </p:sp>
      <p:sp>
        <p:nvSpPr>
          <p:cNvPr id="24" name="文本占位符 23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4724400" y="4154172"/>
            <a:ext cx="2743200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4.jpeg" /><Relationship Id="rId13" Type="http://schemas.openxmlformats.org/officeDocument/2006/relationships/tags" Target="../tags/tag50.xml" /><Relationship Id="rId14" Type="http://schemas.openxmlformats.org/officeDocument/2006/relationships/tags" Target="../tags/tag51.xml" /><Relationship Id="rId15" Type="http://schemas.openxmlformats.org/officeDocument/2006/relationships/tags" Target="../tags/tag52.xml" /><Relationship Id="rId16" Type="http://schemas.openxmlformats.org/officeDocument/2006/relationships/tags" Target="../tags/tag53.xml" /><Relationship Id="rId17" Type="http://schemas.openxmlformats.org/officeDocument/2006/relationships/tags" Target="../tags/tag54.xml" /><Relationship Id="rId18" Type="http://schemas.openxmlformats.org/officeDocument/2006/relationships/tags" Target="../tags/tag55.xml" /><Relationship Id="rId19" Type="http://schemas.openxmlformats.org/officeDocument/2006/relationships/tags" Target="../tags/tag56.xml" /><Relationship Id="rId2" Type="http://schemas.openxmlformats.org/officeDocument/2006/relationships/slideLayout" Target="../slideLayouts/slideLayout13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片 8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1664676" y="360000"/>
            <a:ext cx="9689123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1664676" y="1364400"/>
            <a:ext cx="9689123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57.xml" /><Relationship Id="rId3" Type="http://schemas.openxmlformats.org/officeDocument/2006/relationships/tags" Target="../tags/tag58.xml" /><Relationship Id="rId4" Type="http://schemas.openxmlformats.org/officeDocument/2006/relationships/tags" Target="../tags/tag59.xml" /><Relationship Id="rId5" Type="http://schemas.openxmlformats.org/officeDocument/2006/relationships/tags" Target="../tags/tag60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69.xml" /><Relationship Id="rId11" Type="http://schemas.openxmlformats.org/officeDocument/2006/relationships/tags" Target="../tags/tag70.xml" /><Relationship Id="rId12" Type="http://schemas.openxmlformats.org/officeDocument/2006/relationships/tags" Target="../tags/tag71.xml" /><Relationship Id="rId13" Type="http://schemas.openxmlformats.org/officeDocument/2006/relationships/tags" Target="../tags/tag72.xml" /><Relationship Id="rId14" Type="http://schemas.openxmlformats.org/officeDocument/2006/relationships/tags" Target="../tags/tag73.xml" /><Relationship Id="rId15" Type="http://schemas.openxmlformats.org/officeDocument/2006/relationships/tags" Target="../tags/tag74.xml" /><Relationship Id="rId16" Type="http://schemas.openxmlformats.org/officeDocument/2006/relationships/tags" Target="../tags/tag75.xml" /><Relationship Id="rId17" Type="http://schemas.openxmlformats.org/officeDocument/2006/relationships/tags" Target="../tags/tag76.xml" /><Relationship Id="rId18" Type="http://schemas.openxmlformats.org/officeDocument/2006/relationships/tags" Target="../tags/tag77.xml" /><Relationship Id="rId19" Type="http://schemas.openxmlformats.org/officeDocument/2006/relationships/tags" Target="../tags/tag78.xml" /><Relationship Id="rId2" Type="http://schemas.openxmlformats.org/officeDocument/2006/relationships/tags" Target="../tags/tag61.xml" /><Relationship Id="rId20" Type="http://schemas.openxmlformats.org/officeDocument/2006/relationships/tags" Target="../tags/tag79.xml" /><Relationship Id="rId21" Type="http://schemas.openxmlformats.org/officeDocument/2006/relationships/tags" Target="../tags/tag80.xml" /><Relationship Id="rId22" Type="http://schemas.openxmlformats.org/officeDocument/2006/relationships/tags" Target="../tags/tag81.xml" /><Relationship Id="rId3" Type="http://schemas.openxmlformats.org/officeDocument/2006/relationships/tags" Target="../tags/tag62.xml" /><Relationship Id="rId4" Type="http://schemas.openxmlformats.org/officeDocument/2006/relationships/tags" Target="../tags/tag63.xml" /><Relationship Id="rId5" Type="http://schemas.openxmlformats.org/officeDocument/2006/relationships/tags" Target="../tags/tag64.xml" /><Relationship Id="rId6" Type="http://schemas.openxmlformats.org/officeDocument/2006/relationships/tags" Target="../tags/tag65.xml" /><Relationship Id="rId7" Type="http://schemas.openxmlformats.org/officeDocument/2006/relationships/tags" Target="../tags/tag66.xml" /><Relationship Id="rId8" Type="http://schemas.openxmlformats.org/officeDocument/2006/relationships/tags" Target="../tags/tag67.xml" /><Relationship Id="rId9" Type="http://schemas.openxmlformats.org/officeDocument/2006/relationships/tags" Target="../tags/tag68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82.xml" /><Relationship Id="rId3" Type="http://schemas.openxmlformats.org/officeDocument/2006/relationships/tags" Target="../tags/tag83.xml" /><Relationship Id="rId4" Type="http://schemas.openxmlformats.org/officeDocument/2006/relationships/tags" Target="../tags/tag84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85.xml" /><Relationship Id="rId3" Type="http://schemas.openxmlformats.org/officeDocument/2006/relationships/tags" Target="../tags/tag86.xml" /><Relationship Id="rId4" Type="http://schemas.openxmlformats.org/officeDocument/2006/relationships/tags" Target="../tags/tag87.xml" /><Relationship Id="rId5" Type="http://schemas.openxmlformats.org/officeDocument/2006/relationships/tags" Target="../tags/tag88.xml" /><Relationship Id="rId6" Type="http://schemas.openxmlformats.org/officeDocument/2006/relationships/tags" Target="../tags/tag89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98.xml" /><Relationship Id="rId11" Type="http://schemas.openxmlformats.org/officeDocument/2006/relationships/tags" Target="../tags/tag99.xml" /><Relationship Id="rId12" Type="http://schemas.openxmlformats.org/officeDocument/2006/relationships/tags" Target="../tags/tag100.xml" /><Relationship Id="rId13" Type="http://schemas.openxmlformats.org/officeDocument/2006/relationships/tags" Target="../tags/tag101.xml" /><Relationship Id="rId2" Type="http://schemas.openxmlformats.org/officeDocument/2006/relationships/tags" Target="../tags/tag90.xml" /><Relationship Id="rId3" Type="http://schemas.openxmlformats.org/officeDocument/2006/relationships/tags" Target="../tags/tag91.xml" /><Relationship Id="rId4" Type="http://schemas.openxmlformats.org/officeDocument/2006/relationships/tags" Target="../tags/tag92.xml" /><Relationship Id="rId5" Type="http://schemas.openxmlformats.org/officeDocument/2006/relationships/tags" Target="../tags/tag93.xml" /><Relationship Id="rId6" Type="http://schemas.openxmlformats.org/officeDocument/2006/relationships/tags" Target="../tags/tag94.xml" /><Relationship Id="rId7" Type="http://schemas.openxmlformats.org/officeDocument/2006/relationships/tags" Target="../tags/tag95.xml" /><Relationship Id="rId8" Type="http://schemas.openxmlformats.org/officeDocument/2006/relationships/tags" Target="../tags/tag96.xml" /><Relationship Id="rId9" Type="http://schemas.openxmlformats.org/officeDocument/2006/relationships/tags" Target="../tags/tag9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10.xml" /><Relationship Id="rId11" Type="http://schemas.openxmlformats.org/officeDocument/2006/relationships/tags" Target="../tags/tag111.xml" /><Relationship Id="rId12" Type="http://schemas.openxmlformats.org/officeDocument/2006/relationships/tags" Target="../tags/tag112.xml" /><Relationship Id="rId13" Type="http://schemas.openxmlformats.org/officeDocument/2006/relationships/tags" Target="../tags/tag113.xml" /><Relationship Id="rId2" Type="http://schemas.openxmlformats.org/officeDocument/2006/relationships/tags" Target="../tags/tag102.xml" /><Relationship Id="rId3" Type="http://schemas.openxmlformats.org/officeDocument/2006/relationships/tags" Target="../tags/tag103.xml" /><Relationship Id="rId4" Type="http://schemas.openxmlformats.org/officeDocument/2006/relationships/tags" Target="../tags/tag104.xml" /><Relationship Id="rId5" Type="http://schemas.openxmlformats.org/officeDocument/2006/relationships/tags" Target="../tags/tag105.xml" /><Relationship Id="rId6" Type="http://schemas.openxmlformats.org/officeDocument/2006/relationships/tags" Target="../tags/tag106.xml" /><Relationship Id="rId7" Type="http://schemas.openxmlformats.org/officeDocument/2006/relationships/tags" Target="../tags/tag107.xml" /><Relationship Id="rId8" Type="http://schemas.openxmlformats.org/officeDocument/2006/relationships/tags" Target="../tags/tag108.xml" /><Relationship Id="rId9" Type="http://schemas.openxmlformats.org/officeDocument/2006/relationships/tags" Target="../tags/tag109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14.xml" /><Relationship Id="rId3" Type="http://schemas.openxmlformats.org/officeDocument/2006/relationships/tags" Target="../tags/tag115.xml" /><Relationship Id="rId4" Type="http://schemas.openxmlformats.org/officeDocument/2006/relationships/tags" Target="../tags/tag116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5.xml" /><Relationship Id="rId11" Type="http://schemas.openxmlformats.org/officeDocument/2006/relationships/tags" Target="../tags/tag126.xml" /><Relationship Id="rId12" Type="http://schemas.openxmlformats.org/officeDocument/2006/relationships/tags" Target="../tags/tag127.xml" /><Relationship Id="rId13" Type="http://schemas.openxmlformats.org/officeDocument/2006/relationships/tags" Target="../tags/tag128.xml" /><Relationship Id="rId14" Type="http://schemas.openxmlformats.org/officeDocument/2006/relationships/tags" Target="../tags/tag129.xml" /><Relationship Id="rId15" Type="http://schemas.openxmlformats.org/officeDocument/2006/relationships/tags" Target="../tags/tag130.xml" /><Relationship Id="rId16" Type="http://schemas.openxmlformats.org/officeDocument/2006/relationships/tags" Target="../tags/tag131.xml" /><Relationship Id="rId17" Type="http://schemas.openxmlformats.org/officeDocument/2006/relationships/tags" Target="../tags/tag132.xml" /><Relationship Id="rId18" Type="http://schemas.openxmlformats.org/officeDocument/2006/relationships/tags" Target="../tags/tag133.xml" /><Relationship Id="rId2" Type="http://schemas.openxmlformats.org/officeDocument/2006/relationships/tags" Target="../tags/tag117.xml" /><Relationship Id="rId3" Type="http://schemas.openxmlformats.org/officeDocument/2006/relationships/tags" Target="../tags/tag118.xml" /><Relationship Id="rId4" Type="http://schemas.openxmlformats.org/officeDocument/2006/relationships/tags" Target="../tags/tag119.xml" /><Relationship Id="rId5" Type="http://schemas.openxmlformats.org/officeDocument/2006/relationships/tags" Target="../tags/tag120.xml" /><Relationship Id="rId6" Type="http://schemas.openxmlformats.org/officeDocument/2006/relationships/tags" Target="../tags/tag121.xml" /><Relationship Id="rId7" Type="http://schemas.openxmlformats.org/officeDocument/2006/relationships/tags" Target="../tags/tag122.xml" /><Relationship Id="rId8" Type="http://schemas.openxmlformats.org/officeDocument/2006/relationships/tags" Target="../tags/tag123.xml" /><Relationship Id="rId9" Type="http://schemas.openxmlformats.org/officeDocument/2006/relationships/tags" Target="../tags/tag124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2.xml" /><Relationship Id="rId11" Type="http://schemas.openxmlformats.org/officeDocument/2006/relationships/tags" Target="../tags/tag143.xml" /><Relationship Id="rId12" Type="http://schemas.openxmlformats.org/officeDocument/2006/relationships/tags" Target="../tags/tag144.xml" /><Relationship Id="rId13" Type="http://schemas.openxmlformats.org/officeDocument/2006/relationships/tags" Target="../tags/tag145.xml" /><Relationship Id="rId14" Type="http://schemas.openxmlformats.org/officeDocument/2006/relationships/tags" Target="../tags/tag146.xml" /><Relationship Id="rId15" Type="http://schemas.openxmlformats.org/officeDocument/2006/relationships/tags" Target="../tags/tag147.xml" /><Relationship Id="rId16" Type="http://schemas.openxmlformats.org/officeDocument/2006/relationships/tags" Target="../tags/tag148.xml" /><Relationship Id="rId17" Type="http://schemas.openxmlformats.org/officeDocument/2006/relationships/tags" Target="../tags/tag149.xml" /><Relationship Id="rId18" Type="http://schemas.openxmlformats.org/officeDocument/2006/relationships/tags" Target="../tags/tag150.xml" /><Relationship Id="rId19" Type="http://schemas.openxmlformats.org/officeDocument/2006/relationships/tags" Target="../tags/tag151.xml" /><Relationship Id="rId2" Type="http://schemas.openxmlformats.org/officeDocument/2006/relationships/tags" Target="../tags/tag134.xml" /><Relationship Id="rId20" Type="http://schemas.openxmlformats.org/officeDocument/2006/relationships/tags" Target="../tags/tag152.xml" /><Relationship Id="rId21" Type="http://schemas.openxmlformats.org/officeDocument/2006/relationships/tags" Target="../tags/tag153.xml" /><Relationship Id="rId3" Type="http://schemas.openxmlformats.org/officeDocument/2006/relationships/tags" Target="../tags/tag135.xml" /><Relationship Id="rId4" Type="http://schemas.openxmlformats.org/officeDocument/2006/relationships/tags" Target="../tags/tag136.xml" /><Relationship Id="rId5" Type="http://schemas.openxmlformats.org/officeDocument/2006/relationships/tags" Target="../tags/tag137.xml" /><Relationship Id="rId6" Type="http://schemas.openxmlformats.org/officeDocument/2006/relationships/tags" Target="../tags/tag138.xml" /><Relationship Id="rId7" Type="http://schemas.openxmlformats.org/officeDocument/2006/relationships/tags" Target="../tags/tag139.xml" /><Relationship Id="rId8" Type="http://schemas.openxmlformats.org/officeDocument/2006/relationships/tags" Target="../tags/tag140.xml" /><Relationship Id="rId9" Type="http://schemas.openxmlformats.org/officeDocument/2006/relationships/tags" Target="../tags/tag141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2.xml" /><Relationship Id="rId11" Type="http://schemas.openxmlformats.org/officeDocument/2006/relationships/tags" Target="../tags/tag163.xml" /><Relationship Id="rId12" Type="http://schemas.openxmlformats.org/officeDocument/2006/relationships/tags" Target="../tags/tag164.xml" /><Relationship Id="rId13" Type="http://schemas.openxmlformats.org/officeDocument/2006/relationships/tags" Target="../tags/tag165.xml" /><Relationship Id="rId14" Type="http://schemas.openxmlformats.org/officeDocument/2006/relationships/tags" Target="../tags/tag166.xml" /><Relationship Id="rId15" Type="http://schemas.openxmlformats.org/officeDocument/2006/relationships/tags" Target="../tags/tag167.xml" /><Relationship Id="rId16" Type="http://schemas.openxmlformats.org/officeDocument/2006/relationships/tags" Target="../tags/tag168.xml" /><Relationship Id="rId17" Type="http://schemas.openxmlformats.org/officeDocument/2006/relationships/tags" Target="../tags/tag169.xml" /><Relationship Id="rId2" Type="http://schemas.openxmlformats.org/officeDocument/2006/relationships/tags" Target="../tags/tag154.xml" /><Relationship Id="rId3" Type="http://schemas.openxmlformats.org/officeDocument/2006/relationships/tags" Target="../tags/tag155.xml" /><Relationship Id="rId4" Type="http://schemas.openxmlformats.org/officeDocument/2006/relationships/tags" Target="../tags/tag156.xml" /><Relationship Id="rId5" Type="http://schemas.openxmlformats.org/officeDocument/2006/relationships/tags" Target="../tags/tag157.xml" /><Relationship Id="rId6" Type="http://schemas.openxmlformats.org/officeDocument/2006/relationships/tags" Target="../tags/tag158.xml" /><Relationship Id="rId7" Type="http://schemas.openxmlformats.org/officeDocument/2006/relationships/tags" Target="../tags/tag159.xml" /><Relationship Id="rId8" Type="http://schemas.openxmlformats.org/officeDocument/2006/relationships/tags" Target="../tags/tag160.xml" /><Relationship Id="rId9" Type="http://schemas.openxmlformats.org/officeDocument/2006/relationships/tags" Target="../tags/tag161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70.xml" /><Relationship Id="rId3" Type="http://schemas.openxmlformats.org/officeDocument/2006/relationships/tags" Target="../tags/tag171.xml" /><Relationship Id="rId4" Type="http://schemas.openxmlformats.org/officeDocument/2006/relationships/tags" Target="../tags/tag172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1.xml" /><Relationship Id="rId11" Type="http://schemas.openxmlformats.org/officeDocument/2006/relationships/tags" Target="../tags/tag182.xml" /><Relationship Id="rId12" Type="http://schemas.openxmlformats.org/officeDocument/2006/relationships/tags" Target="../tags/tag183.xml" /><Relationship Id="rId13" Type="http://schemas.openxmlformats.org/officeDocument/2006/relationships/tags" Target="../tags/tag184.xml" /><Relationship Id="rId14" Type="http://schemas.openxmlformats.org/officeDocument/2006/relationships/tags" Target="../tags/tag185.xml" /><Relationship Id="rId15" Type="http://schemas.openxmlformats.org/officeDocument/2006/relationships/tags" Target="../tags/tag186.xml" /><Relationship Id="rId16" Type="http://schemas.openxmlformats.org/officeDocument/2006/relationships/tags" Target="../tags/tag187.xml" /><Relationship Id="rId17" Type="http://schemas.openxmlformats.org/officeDocument/2006/relationships/tags" Target="../tags/tag188.xml" /><Relationship Id="rId18" Type="http://schemas.openxmlformats.org/officeDocument/2006/relationships/tags" Target="../tags/tag189.xml" /><Relationship Id="rId2" Type="http://schemas.openxmlformats.org/officeDocument/2006/relationships/tags" Target="../tags/tag173.xml" /><Relationship Id="rId3" Type="http://schemas.openxmlformats.org/officeDocument/2006/relationships/tags" Target="../tags/tag174.xml" /><Relationship Id="rId4" Type="http://schemas.openxmlformats.org/officeDocument/2006/relationships/tags" Target="../tags/tag175.xml" /><Relationship Id="rId5" Type="http://schemas.openxmlformats.org/officeDocument/2006/relationships/tags" Target="../tags/tag176.xml" /><Relationship Id="rId6" Type="http://schemas.openxmlformats.org/officeDocument/2006/relationships/tags" Target="../tags/tag177.xml" /><Relationship Id="rId7" Type="http://schemas.openxmlformats.org/officeDocument/2006/relationships/tags" Target="../tags/tag178.xml" /><Relationship Id="rId8" Type="http://schemas.openxmlformats.org/officeDocument/2006/relationships/tags" Target="../tags/tag179.xml" /><Relationship Id="rId9" Type="http://schemas.openxmlformats.org/officeDocument/2006/relationships/tags" Target="../tags/tag180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8.xml" /><Relationship Id="rId11" Type="http://schemas.openxmlformats.org/officeDocument/2006/relationships/tags" Target="../tags/tag199.xml" /><Relationship Id="rId12" Type="http://schemas.openxmlformats.org/officeDocument/2006/relationships/tags" Target="../tags/tag200.xml" /><Relationship Id="rId13" Type="http://schemas.openxmlformats.org/officeDocument/2006/relationships/tags" Target="../tags/tag201.xml" /><Relationship Id="rId2" Type="http://schemas.openxmlformats.org/officeDocument/2006/relationships/tags" Target="../tags/tag190.xml" /><Relationship Id="rId3" Type="http://schemas.openxmlformats.org/officeDocument/2006/relationships/tags" Target="../tags/tag191.xml" /><Relationship Id="rId4" Type="http://schemas.openxmlformats.org/officeDocument/2006/relationships/tags" Target="../tags/tag192.xml" /><Relationship Id="rId5" Type="http://schemas.openxmlformats.org/officeDocument/2006/relationships/tags" Target="../tags/tag193.xml" /><Relationship Id="rId6" Type="http://schemas.openxmlformats.org/officeDocument/2006/relationships/tags" Target="../tags/tag194.xml" /><Relationship Id="rId7" Type="http://schemas.openxmlformats.org/officeDocument/2006/relationships/tags" Target="../tags/tag195.xml" /><Relationship Id="rId8" Type="http://schemas.openxmlformats.org/officeDocument/2006/relationships/tags" Target="../tags/tag196.xml" /><Relationship Id="rId9" Type="http://schemas.openxmlformats.org/officeDocument/2006/relationships/tags" Target="../tags/tag197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480160771230060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2292545" y="1840534"/>
            <a:ext cx="7601258" cy="1987554"/>
          </a:xfrm>
        </p:spPr>
        <p:txBody>
          <a:bodyPr/>
          <a:lstStyle/>
          <a:p>
            <a:r>
              <a:rPr lang="zh-CN" altLang="en-US"/>
              <a:t>手术后患者的康复训练指导</a:t>
            </a:r>
            <a:endParaRPr lang="zh-CN" altLang="en-US"/>
          </a:p>
        </p:txBody>
      </p:sp>
      <p:sp>
        <p:nvSpPr>
          <p:cNvPr id="5" name="副标题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2292545" y="4102538"/>
            <a:ext cx="7601258" cy="711200"/>
          </a:xfrm>
        </p:spPr>
        <p:txBody>
          <a:bodyPr/>
          <a:lstStyle/>
          <a:p>
            <a:r>
              <a:rPr lang="zh-CN" altLang="en-US"/>
              <a:t>单击此处添加副标题</a:t>
            </a:r>
            <a:endParaRPr lang="zh-CN" altLang="en-US"/>
          </a:p>
        </p:txBody>
      </p:sp>
      <p:sp>
        <p:nvSpPr>
          <p:cNvPr id="24" name="文本占位符 23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4721574" y="4834209"/>
            <a:ext cx="2743199" cy="504000"/>
          </a:xfrm>
        </p:spPr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xxx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655999" y="919175"/>
            <a:ext cx="2880000" cy="1081088"/>
          </a:xfrm>
        </p:spPr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5" name="副标题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4656000" y="2089175"/>
            <a:ext cx="2880000" cy="504000"/>
          </a:xfrm>
        </p:spPr>
        <p:txBody>
          <a:bodyPr/>
          <a:lstStyle/>
          <a:p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17" name="矩形: 圆角 16"/>
          <p:cNvSpPr/>
          <p:nvPr>
            <p:custDataLst>
              <p:tags r:id="rId4"/>
            </p:custDataLst>
          </p:nvPr>
        </p:nvSpPr>
        <p:spPr>
          <a:xfrm>
            <a:off x="6096000" y="4412511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8" name="矩形: 圆角 7"/>
          <p:cNvSpPr/>
          <p:nvPr>
            <p:custDataLst>
              <p:tags r:id="rId5"/>
            </p:custDataLst>
          </p:nvPr>
        </p:nvSpPr>
        <p:spPr>
          <a:xfrm>
            <a:off x="130117" y="4412511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1" name="矩形: 圆角 10"/>
          <p:cNvSpPr/>
          <p:nvPr>
            <p:custDataLst>
              <p:tags r:id="rId6"/>
            </p:custDataLst>
          </p:nvPr>
        </p:nvSpPr>
        <p:spPr>
          <a:xfrm>
            <a:off x="2145933" y="4429902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" name="矩形: 圆角 13"/>
          <p:cNvSpPr/>
          <p:nvPr>
            <p:custDataLst>
              <p:tags r:id="rId7"/>
            </p:custDataLst>
          </p:nvPr>
        </p:nvSpPr>
        <p:spPr>
          <a:xfrm>
            <a:off x="4121455" y="4429902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4" name="矩形: 圆角 16"/>
          <p:cNvSpPr/>
          <p:nvPr>
            <p:custDataLst>
              <p:tags r:id="rId8"/>
            </p:custDataLst>
          </p:nvPr>
        </p:nvSpPr>
        <p:spPr>
          <a:xfrm>
            <a:off x="8112793" y="4429902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46" name="矩形: 圆角 16"/>
          <p:cNvSpPr/>
          <p:nvPr>
            <p:custDataLst>
              <p:tags r:id="rId9"/>
            </p:custDataLst>
          </p:nvPr>
        </p:nvSpPr>
        <p:spPr>
          <a:xfrm>
            <a:off x="10135177" y="4429902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9" name="文本框 14"/>
          <p:cNvSpPr txBox="1"/>
          <p:nvPr>
            <p:custDataLst>
              <p:tags r:id="rId10"/>
            </p:custDataLst>
          </p:nvPr>
        </p:nvSpPr>
        <p:spPr>
          <a:xfrm flipH="1">
            <a:off x="166370" y="5147061"/>
            <a:ext cx="1827530" cy="1019935"/>
          </a:xfrm>
          <a:prstGeom prst="rect">
            <a:avLst/>
          </a:prstGeom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lang="zh-CN" altLang="en-US" sz="2400" b="1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" name="文本框 17"/>
          <p:cNvSpPr txBox="1"/>
          <p:nvPr>
            <p:custDataLst>
              <p:tags r:id="rId11"/>
            </p:custDataLst>
          </p:nvPr>
        </p:nvSpPr>
        <p:spPr>
          <a:xfrm>
            <a:off x="114935" y="4670705"/>
            <a:ext cx="1826895" cy="492231"/>
          </a:xfrm>
          <a:prstGeom prst="rect">
            <a:avLst/>
          </a:prstGeom>
          <a:noFill/>
        </p:spPr>
        <p:txBody>
          <a:bodyPr wrap="square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One</a:t>
            </a:r>
            <a:endParaRPr lang="en-US" altLang="zh-CN" sz="20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7" name="文本框 14"/>
          <p:cNvSpPr txBox="1"/>
          <p:nvPr>
            <p:custDataLst>
              <p:tags r:id="rId12"/>
            </p:custDataLst>
          </p:nvPr>
        </p:nvSpPr>
        <p:spPr>
          <a:xfrm flipH="1">
            <a:off x="2207260" y="5147061"/>
            <a:ext cx="1827530" cy="1019935"/>
          </a:xfrm>
          <a:prstGeom prst="rect">
            <a:avLst/>
          </a:prstGeom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lang="zh-CN" altLang="en-US" sz="2400" b="1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3" name="文本框 17"/>
          <p:cNvSpPr txBox="1"/>
          <p:nvPr>
            <p:custDataLst>
              <p:tags r:id="rId13"/>
            </p:custDataLst>
          </p:nvPr>
        </p:nvSpPr>
        <p:spPr>
          <a:xfrm>
            <a:off x="2155825" y="4670705"/>
            <a:ext cx="1826895" cy="492231"/>
          </a:xfrm>
          <a:prstGeom prst="rect">
            <a:avLst/>
          </a:prstGeom>
          <a:noFill/>
        </p:spPr>
        <p:txBody>
          <a:bodyPr wrap="square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Two</a:t>
            </a:r>
            <a:endParaRPr lang="en-US" altLang="zh-CN" sz="20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4"/>
            </p:custDataLst>
          </p:nvPr>
        </p:nvSpPr>
        <p:spPr>
          <a:xfrm flipH="1">
            <a:off x="4183380" y="5147061"/>
            <a:ext cx="1827530" cy="1019935"/>
          </a:xfrm>
          <a:prstGeom prst="rect">
            <a:avLst/>
          </a:prstGeom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lang="zh-CN" altLang="en-US" sz="2400" b="1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6" name="文本框 17"/>
          <p:cNvSpPr txBox="1"/>
          <p:nvPr>
            <p:custDataLst>
              <p:tags r:id="rId15"/>
            </p:custDataLst>
          </p:nvPr>
        </p:nvSpPr>
        <p:spPr>
          <a:xfrm>
            <a:off x="4131945" y="4670705"/>
            <a:ext cx="1826895" cy="492231"/>
          </a:xfrm>
          <a:prstGeom prst="rect">
            <a:avLst/>
          </a:prstGeom>
          <a:noFill/>
        </p:spPr>
        <p:txBody>
          <a:bodyPr wrap="square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Three</a:t>
            </a:r>
            <a:endParaRPr lang="en-US" altLang="zh-CN" sz="20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6"/>
            </p:custDataLst>
          </p:nvPr>
        </p:nvSpPr>
        <p:spPr>
          <a:xfrm flipH="1">
            <a:off x="6162040" y="5147061"/>
            <a:ext cx="1827530" cy="1019935"/>
          </a:xfrm>
          <a:prstGeom prst="rect">
            <a:avLst/>
          </a:prstGeom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lang="zh-CN" altLang="en-US" sz="2400" b="1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29" name="文本框 17"/>
          <p:cNvSpPr txBox="1"/>
          <p:nvPr>
            <p:custDataLst>
              <p:tags r:id="rId17"/>
            </p:custDataLst>
          </p:nvPr>
        </p:nvSpPr>
        <p:spPr>
          <a:xfrm>
            <a:off x="6110605" y="4670705"/>
            <a:ext cx="1826895" cy="492231"/>
          </a:xfrm>
          <a:prstGeom prst="rect">
            <a:avLst/>
          </a:prstGeom>
          <a:noFill/>
        </p:spPr>
        <p:txBody>
          <a:bodyPr wrap="square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Four</a:t>
            </a:r>
            <a:endParaRPr lang="en-US" altLang="zh-CN" sz="20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18"/>
            </p:custDataLst>
          </p:nvPr>
        </p:nvSpPr>
        <p:spPr>
          <a:xfrm flipH="1">
            <a:off x="8176895" y="5147061"/>
            <a:ext cx="1827530" cy="1019935"/>
          </a:xfrm>
          <a:prstGeom prst="rect">
            <a:avLst/>
          </a:prstGeom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lang="zh-CN" altLang="en-US" sz="2400" b="1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31" name="文本框 17"/>
          <p:cNvSpPr txBox="1"/>
          <p:nvPr>
            <p:custDataLst>
              <p:tags r:id="rId19"/>
            </p:custDataLst>
          </p:nvPr>
        </p:nvSpPr>
        <p:spPr>
          <a:xfrm>
            <a:off x="8125460" y="4670705"/>
            <a:ext cx="1826895" cy="492231"/>
          </a:xfrm>
          <a:prstGeom prst="rect">
            <a:avLst/>
          </a:prstGeom>
          <a:noFill/>
        </p:spPr>
        <p:txBody>
          <a:bodyPr wrap="square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Five</a:t>
            </a:r>
            <a:endParaRPr lang="en-US" altLang="zh-CN" sz="20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32" name="文本框 31"/>
          <p:cNvSpPr txBox="1"/>
          <p:nvPr>
            <p:custDataLst>
              <p:tags r:id="rId20"/>
            </p:custDataLst>
          </p:nvPr>
        </p:nvSpPr>
        <p:spPr>
          <a:xfrm flipH="1">
            <a:off x="10163810" y="5147061"/>
            <a:ext cx="1827530" cy="1019935"/>
          </a:xfrm>
          <a:prstGeom prst="rect">
            <a:avLst/>
          </a:prstGeom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lang="zh-CN" altLang="en-US" sz="2400" b="1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33" name="文本框 17"/>
          <p:cNvSpPr txBox="1"/>
          <p:nvPr>
            <p:custDataLst>
              <p:tags r:id="rId21"/>
            </p:custDataLst>
          </p:nvPr>
        </p:nvSpPr>
        <p:spPr>
          <a:xfrm>
            <a:off x="10135870" y="4670705"/>
            <a:ext cx="1826895" cy="492231"/>
          </a:xfrm>
          <a:prstGeom prst="rect">
            <a:avLst/>
          </a:prstGeom>
          <a:noFill/>
        </p:spPr>
        <p:txBody>
          <a:bodyPr wrap="square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Six</a:t>
            </a:r>
            <a:endParaRPr lang="en-US" altLang="zh-CN" sz="20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</p:spTree>
    <p:custDataLst>
      <p:tags r:id="rId22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lstStyle/>
          <a:p>
            <a:r>
              <a:rPr lang="zh-CN" altLang="en-US"/>
              <a:t>了解患者的病情和手术情况</a:t>
            </a:r>
            <a:endParaRPr lang="zh-CN" altLang="en-US"/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lstStyle/>
          <a:p>
            <a:r>
              <a:rPr lang="en-US" altLang="zh-CN"/>
              <a:t>01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了解患者的手术类型和康复需求</a:t>
            </a:r>
            <a:endParaRPr lang="zh-CN" altLang="en-US"/>
          </a:p>
        </p:txBody>
      </p:sp>
      <p:sp>
        <p:nvSpPr>
          <p:cNvPr id="19" name="正文"/>
          <p:cNvSpPr txBox="1"/>
          <p:nvPr>
            <p:custDataLst>
              <p:tags r:id="rId2"/>
            </p:custDataLst>
          </p:nvPr>
        </p:nvSpPr>
        <p:spPr>
          <a:xfrm>
            <a:off x="2726076" y="1364400"/>
            <a:ext cx="7425647" cy="98166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手术类型：了解患者的手术类型，如微创手术、传统手术等，以便制定适合的康复训练计划。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20" name="正文"/>
          <p:cNvSpPr txBox="1"/>
          <p:nvPr>
            <p:custDataLst>
              <p:tags r:id="rId3"/>
            </p:custDataLst>
          </p:nvPr>
        </p:nvSpPr>
        <p:spPr>
          <a:xfrm>
            <a:off x="2726076" y="2641578"/>
            <a:ext cx="7425647" cy="98166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康复需求：了解患者的康复需求，如恢复肢体功能、提高生活质量等，以便制定个性化的康复训练方案。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21" name="正文"/>
          <p:cNvSpPr txBox="1"/>
          <p:nvPr>
            <p:custDataLst>
              <p:tags r:id="rId4"/>
            </p:custDataLst>
          </p:nvPr>
        </p:nvSpPr>
        <p:spPr>
          <a:xfrm>
            <a:off x="2726076" y="3918755"/>
            <a:ext cx="7425647" cy="98166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手术效果：了解手术效果及可能存在的并发症，以便及时调整康复训练计划。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22" name="正文"/>
          <p:cNvSpPr txBox="1"/>
          <p:nvPr>
            <p:custDataLst>
              <p:tags r:id="rId5"/>
            </p:custDataLst>
          </p:nvPr>
        </p:nvSpPr>
        <p:spPr>
          <a:xfrm>
            <a:off x="2726076" y="5195933"/>
            <a:ext cx="7425647" cy="98166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患者认知：了解患者对手术及康复训练的认知程度，提高患者的康复意识及配合度。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了解患者的身体状况和功能水平</a:t>
            </a:r>
            <a:endParaRPr lang="zh-CN" altLang="en-US"/>
          </a:p>
        </p:txBody>
      </p:sp>
      <p:sp>
        <p:nvSpPr>
          <p:cNvPr id="4" name="圆角矩形 3"/>
          <p:cNvSpPr/>
          <p:nvPr>
            <p:custDataLst>
              <p:tags r:id="rId2"/>
            </p:custDataLst>
          </p:nvPr>
        </p:nvSpPr>
        <p:spPr>
          <a:xfrm rot="16200000">
            <a:off x="6005283" y="-2843234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" name="圆角矩形 4"/>
          <p:cNvSpPr/>
          <p:nvPr>
            <p:custDataLst>
              <p:tags r:id="rId3"/>
            </p:custDataLst>
          </p:nvPr>
        </p:nvSpPr>
        <p:spPr>
          <a:xfrm rot="16200000">
            <a:off x="1156654" y="2005395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6" name="圆角矩形 5"/>
          <p:cNvSpPr/>
          <p:nvPr>
            <p:custDataLst>
              <p:tags r:id="rId4"/>
            </p:custDataLst>
          </p:nvPr>
        </p:nvSpPr>
        <p:spPr>
          <a:xfrm rot="16200000">
            <a:off x="6006425" y="-1702346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7" name="圆角矩形 6"/>
          <p:cNvSpPr/>
          <p:nvPr>
            <p:custDataLst>
              <p:tags r:id="rId5"/>
            </p:custDataLst>
          </p:nvPr>
        </p:nvSpPr>
        <p:spPr>
          <a:xfrm rot="16200000">
            <a:off x="1157796" y="3146854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" name="圆角矩形 9"/>
          <p:cNvSpPr/>
          <p:nvPr>
            <p:custDataLst>
              <p:tags r:id="rId6"/>
            </p:custDataLst>
          </p:nvPr>
        </p:nvSpPr>
        <p:spPr>
          <a:xfrm rot="16200000">
            <a:off x="6005283" y="-583168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1" name="圆角矩形 10"/>
          <p:cNvSpPr/>
          <p:nvPr>
            <p:custDataLst>
              <p:tags r:id="rId7"/>
            </p:custDataLst>
          </p:nvPr>
        </p:nvSpPr>
        <p:spPr>
          <a:xfrm rot="16200000">
            <a:off x="1156654" y="4265461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2" name="圆角矩形 11"/>
          <p:cNvSpPr/>
          <p:nvPr>
            <p:custDataLst>
              <p:tags r:id="rId8"/>
            </p:custDataLst>
          </p:nvPr>
        </p:nvSpPr>
        <p:spPr>
          <a:xfrm rot="16200000">
            <a:off x="6006425" y="557148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3" name="圆角矩形 12"/>
          <p:cNvSpPr/>
          <p:nvPr>
            <p:custDataLst>
              <p:tags r:id="rId9"/>
            </p:custDataLst>
          </p:nvPr>
        </p:nvSpPr>
        <p:spPr>
          <a:xfrm rot="16200000">
            <a:off x="1157796" y="5406348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10"/>
            </p:custDataLst>
          </p:nvPr>
        </p:nvSpPr>
        <p:spPr>
          <a:xfrm>
            <a:off x="1937050" y="3897543"/>
            <a:ext cx="9415127" cy="865964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 lnSpcReduction="20000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评估患者的身体功能水平，包括肌肉力量、关节活动度、平衡能力等。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11"/>
            </p:custDataLst>
          </p:nvPr>
        </p:nvSpPr>
        <p:spPr>
          <a:xfrm>
            <a:off x="1937050" y="5039002"/>
            <a:ext cx="9415127" cy="865251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了解患者的认知和心理状况，包括是否有焦虑、抑郁等情况。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1937050" y="1637477"/>
            <a:ext cx="9415127" cy="865964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评估患者的整体健康状况，包括病史、用药情况等。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5" name="文本框 14"/>
          <p:cNvSpPr txBox="1"/>
          <p:nvPr>
            <p:custDataLst>
              <p:tags r:id="rId13"/>
            </p:custDataLst>
          </p:nvPr>
        </p:nvSpPr>
        <p:spPr>
          <a:xfrm>
            <a:off x="1937050" y="2780079"/>
            <a:ext cx="9415127" cy="865251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了解患者的手术情况，包括手术名称、手术时间、手术部位等。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了解患者的心理状况和康复意愿</a:t>
            </a:r>
            <a:endParaRPr lang="zh-CN" altLang="en-US"/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2042276" y="1436267"/>
            <a:ext cx="9311583" cy="1023782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4" name="矩形 13"/>
          <p:cNvSpPr/>
          <p:nvPr>
            <p:custDataLst>
              <p:tags r:id="rId3"/>
            </p:custDataLst>
          </p:nvPr>
        </p:nvSpPr>
        <p:spPr>
          <a:xfrm>
            <a:off x="1524000" y="1436267"/>
            <a:ext cx="252527" cy="1023782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>
            <a:off x="2308889" y="1524722"/>
            <a:ext cx="8909546" cy="84692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评估患者的心理状况，包括情绪状态、焦虑程度和应对方式等。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0" name="矩形 39"/>
          <p:cNvSpPr/>
          <p:nvPr>
            <p:custDataLst>
              <p:tags r:id="rId5"/>
            </p:custDataLst>
          </p:nvPr>
        </p:nvSpPr>
        <p:spPr>
          <a:xfrm>
            <a:off x="2042276" y="2651599"/>
            <a:ext cx="9311583" cy="1023782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6"/>
            </p:custDataLst>
          </p:nvPr>
        </p:nvSpPr>
        <p:spPr>
          <a:xfrm>
            <a:off x="1524000" y="2651599"/>
            <a:ext cx="252527" cy="1023782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2" name="文本框 41"/>
          <p:cNvSpPr txBox="1"/>
          <p:nvPr>
            <p:custDataLst>
              <p:tags r:id="rId7"/>
            </p:custDataLst>
          </p:nvPr>
        </p:nvSpPr>
        <p:spPr>
          <a:xfrm>
            <a:off x="2308889" y="2740055"/>
            <a:ext cx="8909546" cy="84692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了解患者的康复意愿，包括对康复的期望、目标和需求等。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3" name="矩形 12"/>
          <p:cNvSpPr/>
          <p:nvPr>
            <p:custDataLst>
              <p:tags r:id="rId8"/>
            </p:custDataLst>
          </p:nvPr>
        </p:nvSpPr>
        <p:spPr>
          <a:xfrm>
            <a:off x="2042276" y="3866931"/>
            <a:ext cx="9311583" cy="1023782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8" name="矩形 17"/>
          <p:cNvSpPr/>
          <p:nvPr>
            <p:custDataLst>
              <p:tags r:id="rId9"/>
            </p:custDataLst>
          </p:nvPr>
        </p:nvSpPr>
        <p:spPr>
          <a:xfrm>
            <a:off x="1524000" y="3866931"/>
            <a:ext cx="252527" cy="1023782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0"/>
            </p:custDataLst>
          </p:nvPr>
        </p:nvSpPr>
        <p:spPr>
          <a:xfrm>
            <a:off x="2308889" y="3955387"/>
            <a:ext cx="8909546" cy="84692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根据评估结果，制定个性化的康复计划，以帮助患者更好地恢复。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0" name="矩形 49"/>
          <p:cNvSpPr/>
          <p:nvPr>
            <p:custDataLst>
              <p:tags r:id="rId11"/>
            </p:custDataLst>
          </p:nvPr>
        </p:nvSpPr>
        <p:spPr>
          <a:xfrm>
            <a:off x="2042276" y="5081640"/>
            <a:ext cx="9311583" cy="1023782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7" name="矩形 26"/>
          <p:cNvSpPr/>
          <p:nvPr>
            <p:custDataLst>
              <p:tags r:id="rId12"/>
            </p:custDataLst>
          </p:nvPr>
        </p:nvSpPr>
        <p:spPr>
          <a:xfrm>
            <a:off x="1524000" y="5081640"/>
            <a:ext cx="252527" cy="1023782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13"/>
            </p:custDataLst>
          </p:nvPr>
        </p:nvSpPr>
        <p:spPr>
          <a:xfrm>
            <a:off x="2308889" y="5170096"/>
            <a:ext cx="8909546" cy="84692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与患者及其家属进行沟通，确保他们了解康复计划并积极参与康复过程。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lstStyle/>
          <a:p>
            <a:r>
              <a:rPr lang="zh-CN" altLang="en-US"/>
              <a:t>制定个性化的康复训练计划</a:t>
            </a:r>
            <a:endParaRPr lang="zh-CN" altLang="en-US"/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lstStyle/>
          <a:p>
            <a:r>
              <a:rPr lang="en-US" altLang="zh-CN"/>
              <a:t>02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根据患者的具体情况制定康复目标</a:t>
            </a:r>
            <a:endParaRPr lang="zh-CN" altLang="en-US"/>
          </a:p>
        </p:txBody>
      </p:sp>
      <p:sp>
        <p:nvSpPr>
          <p:cNvPr id="16" name="对角圆角矩形 15"/>
          <p:cNvSpPr/>
          <p:nvPr>
            <p:custDataLst>
              <p:tags r:id="rId2"/>
            </p:custDataLst>
          </p:nvPr>
        </p:nvSpPr>
        <p:spPr>
          <a:xfrm>
            <a:off x="17933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7" name="对角圆角矩形 16"/>
          <p:cNvSpPr/>
          <p:nvPr>
            <p:custDataLst>
              <p:tags r:id="rId3"/>
            </p:custDataLst>
          </p:nvPr>
        </p:nvSpPr>
        <p:spPr>
          <a:xfrm>
            <a:off x="17933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8" name="直角三角形 17"/>
          <p:cNvSpPr/>
          <p:nvPr>
            <p:custDataLst>
              <p:tags r:id="rId4"/>
            </p:custDataLst>
          </p:nvPr>
        </p:nvSpPr>
        <p:spPr>
          <a:xfrm>
            <a:off x="2358966" y="3956926"/>
            <a:ext cx="85199" cy="141997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28" name="文本框 27"/>
          <p:cNvSpPr txBox="1"/>
          <p:nvPr>
            <p:custDataLst>
              <p:tags r:id="rId5"/>
            </p:custDataLst>
          </p:nvPr>
        </p:nvSpPr>
        <p:spPr>
          <a:xfrm>
            <a:off x="2395499" y="410958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制定个性化的康复训练计划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3" name="对角圆角矩形 52"/>
          <p:cNvSpPr/>
          <p:nvPr>
            <p:custDataLst>
              <p:tags r:id="rId6"/>
            </p:custDataLst>
          </p:nvPr>
        </p:nvSpPr>
        <p:spPr>
          <a:xfrm>
            <a:off x="17933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4" name="对角圆角矩形 53"/>
          <p:cNvSpPr/>
          <p:nvPr>
            <p:custDataLst>
              <p:tags r:id="rId7"/>
            </p:custDataLst>
          </p:nvPr>
        </p:nvSpPr>
        <p:spPr>
          <a:xfrm>
            <a:off x="17933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5" name="直角三角形 54"/>
          <p:cNvSpPr/>
          <p:nvPr>
            <p:custDataLst>
              <p:tags r:id="rId8"/>
            </p:custDataLst>
          </p:nvPr>
        </p:nvSpPr>
        <p:spPr>
          <a:xfrm>
            <a:off x="2358966" y="1365052"/>
            <a:ext cx="85199" cy="141997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7" name="文本框 56"/>
          <p:cNvSpPr txBox="1"/>
          <p:nvPr>
            <p:custDataLst>
              <p:tags r:id="rId9"/>
            </p:custDataLst>
          </p:nvPr>
        </p:nvSpPr>
        <p:spPr>
          <a:xfrm>
            <a:off x="2395499" y="151053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评估患者的病情和身体状况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6" name="对角圆角矩形 5"/>
          <p:cNvSpPr/>
          <p:nvPr>
            <p:custDataLst>
              <p:tags r:id="rId10"/>
            </p:custDataLst>
          </p:nvPr>
        </p:nvSpPr>
        <p:spPr>
          <a:xfrm>
            <a:off x="17933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7" name="对角圆角矩形 6"/>
          <p:cNvSpPr/>
          <p:nvPr>
            <p:custDataLst>
              <p:tags r:id="rId11"/>
            </p:custDataLst>
          </p:nvPr>
        </p:nvSpPr>
        <p:spPr>
          <a:xfrm>
            <a:off x="17933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8" name="直角三角形 7"/>
          <p:cNvSpPr/>
          <p:nvPr>
            <p:custDataLst>
              <p:tags r:id="rId12"/>
            </p:custDataLst>
          </p:nvPr>
        </p:nvSpPr>
        <p:spPr>
          <a:xfrm>
            <a:off x="2358966" y="2661315"/>
            <a:ext cx="85199" cy="141997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13"/>
            </p:custDataLst>
          </p:nvPr>
        </p:nvSpPr>
        <p:spPr>
          <a:xfrm>
            <a:off x="2395499" y="2813970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确定康复训练的目标和期望结果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" name="对角圆角矩形 9"/>
          <p:cNvSpPr/>
          <p:nvPr>
            <p:custDataLst>
              <p:tags r:id="rId14"/>
            </p:custDataLst>
          </p:nvPr>
        </p:nvSpPr>
        <p:spPr>
          <a:xfrm>
            <a:off x="17933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1" name="对角圆角矩形 10"/>
          <p:cNvSpPr/>
          <p:nvPr>
            <p:custDataLst>
              <p:tags r:id="rId15"/>
            </p:custDataLst>
          </p:nvPr>
        </p:nvSpPr>
        <p:spPr>
          <a:xfrm>
            <a:off x="17933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2" name="直角三角形 11"/>
          <p:cNvSpPr/>
          <p:nvPr>
            <p:custDataLst>
              <p:tags r:id="rId16"/>
            </p:custDataLst>
          </p:nvPr>
        </p:nvSpPr>
        <p:spPr>
          <a:xfrm>
            <a:off x="2358966" y="5252537"/>
            <a:ext cx="85199" cy="141997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3" name="文本框 12"/>
          <p:cNvSpPr txBox="1"/>
          <p:nvPr>
            <p:custDataLst>
              <p:tags r:id="rId17"/>
            </p:custDataLst>
          </p:nvPr>
        </p:nvSpPr>
        <p:spPr>
          <a:xfrm>
            <a:off x="2395499" y="5405192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定期评估和调整康复训练计划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  <p:custDataLst>
      <p:tags r:id="rId18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设计适合患者的康复训练方案</a:t>
            </a:r>
            <a:endParaRPr lang="zh-CN" altLang="en-US"/>
          </a:p>
        </p:txBody>
      </p:sp>
      <p:sp>
        <p:nvSpPr>
          <p:cNvPr id="4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367209" y="1751001"/>
            <a:ext cx="766742" cy="2231056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5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386160" y="4236447"/>
            <a:ext cx="728895" cy="2002012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6" name="任意多边形 18"/>
          <p:cNvSpPr/>
          <p:nvPr>
            <p:custDataLst>
              <p:tags r:id="rId4"/>
            </p:custDataLst>
          </p:nvPr>
        </p:nvSpPr>
        <p:spPr>
          <a:xfrm>
            <a:off x="6749294" y="2480325"/>
            <a:ext cx="2002012" cy="3021290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7" name="任意多边形 19"/>
          <p:cNvSpPr/>
          <p:nvPr>
            <p:custDataLst>
              <p:tags r:id="rId5"/>
            </p:custDataLst>
          </p:nvPr>
        </p:nvSpPr>
        <p:spPr>
          <a:xfrm flipV="1">
            <a:off x="6635014" y="1907203"/>
            <a:ext cx="2231056" cy="10721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8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2255621" y="1751575"/>
            <a:ext cx="766742" cy="2229751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9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2275721" y="4236447"/>
            <a:ext cx="728895" cy="2002012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" name="任意多边形 4"/>
          <p:cNvSpPr/>
          <p:nvPr>
            <p:custDataLst>
              <p:tags r:id="rId8"/>
            </p:custDataLst>
          </p:nvPr>
        </p:nvSpPr>
        <p:spPr>
          <a:xfrm>
            <a:off x="1638854" y="2480325"/>
            <a:ext cx="2002012" cy="3021290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1" name="任意多边形 5"/>
          <p:cNvSpPr/>
          <p:nvPr>
            <p:custDataLst>
              <p:tags r:id="rId9"/>
            </p:custDataLst>
          </p:nvPr>
        </p:nvSpPr>
        <p:spPr>
          <a:xfrm flipV="1">
            <a:off x="1524000" y="1907203"/>
            <a:ext cx="2229751" cy="10721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3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1638854" y="3116044"/>
            <a:ext cx="2002012" cy="1803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评估患者的病情和身体状况，了解患者的康复需求和目标</a:t>
            </a: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749294" y="3116044"/>
            <a:ext cx="2002012" cy="1803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 fontScale="7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在训练过程中，根据患者的反馈和表现，及时调整康复训练计划，确保训练的有效性和安全性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5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877169" y="1763061"/>
            <a:ext cx="766742" cy="2229751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6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896695" y="4247932"/>
            <a:ext cx="728895" cy="2002012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7" name="任意多边形 11"/>
          <p:cNvSpPr/>
          <p:nvPr>
            <p:custDataLst>
              <p:tags r:id="rId14"/>
            </p:custDataLst>
          </p:nvPr>
        </p:nvSpPr>
        <p:spPr>
          <a:xfrm>
            <a:off x="4259828" y="2491237"/>
            <a:ext cx="2002012" cy="3021290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8" name="任意多边形 12"/>
          <p:cNvSpPr/>
          <p:nvPr>
            <p:custDataLst>
              <p:tags r:id="rId15"/>
            </p:custDataLst>
          </p:nvPr>
        </p:nvSpPr>
        <p:spPr>
          <a:xfrm flipV="1">
            <a:off x="4145548" y="1919262"/>
            <a:ext cx="2229751" cy="10721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0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856101" y="1785457"/>
            <a:ext cx="766742" cy="2229751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1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875626" y="4269180"/>
            <a:ext cx="728895" cy="2003317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3" name="任意多边形 25"/>
          <p:cNvSpPr/>
          <p:nvPr>
            <p:custDataLst>
              <p:tags r:id="rId18"/>
            </p:custDataLst>
          </p:nvPr>
        </p:nvSpPr>
        <p:spPr>
          <a:xfrm>
            <a:off x="9238185" y="2513633"/>
            <a:ext cx="2003317" cy="3021290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4" name="任意多边形 26"/>
          <p:cNvSpPr/>
          <p:nvPr>
            <p:custDataLst>
              <p:tags r:id="rId19"/>
            </p:custDataLst>
          </p:nvPr>
        </p:nvSpPr>
        <p:spPr>
          <a:xfrm flipV="1">
            <a:off x="9124479" y="1941659"/>
            <a:ext cx="2229751" cy="10721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9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238759" y="3149351"/>
            <a:ext cx="2002012" cy="1803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14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结合患者的实际情况，选择合适的康复训练方法和手段，如物理疗法、运动疗法、按摩等</a:t>
            </a:r>
            <a:endParaRPr sz="14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4259828" y="3126955"/>
            <a:ext cx="2002012" cy="1803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根据评估结果，制定个性化的康复训练计划，包括训练内容、强度、频率和时间等</a:t>
            </a:r>
            <a:endParaRPr lang="zh-CN" altLang="en-US" sz="14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确定康复训练的时间和频率</a:t>
            </a:r>
            <a:endParaRPr lang="zh-CN" altLang="en-US"/>
          </a:p>
        </p:txBody>
      </p:sp>
      <p:sp>
        <p:nvSpPr>
          <p:cNvPr id="4" name="Rectangle 6"/>
          <p:cNvSpPr/>
          <p:nvPr>
            <p:custDataLst>
              <p:tags r:id="rId2"/>
            </p:custDataLst>
          </p:nvPr>
        </p:nvSpPr>
        <p:spPr>
          <a:xfrm>
            <a:off x="1705168" y="1906904"/>
            <a:ext cx="9648883" cy="675320"/>
          </a:xfrm>
          <a:custGeom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blurRad="203200" dist="76200" dir="2160000" algn="tr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dk1"/>
              </a:solidFill>
              <a:cs typeface="+mn-ea"/>
            </a:endParaRPr>
          </a:p>
        </p:txBody>
      </p:sp>
      <p:sp>
        <p:nvSpPr>
          <p:cNvPr id="5" name="Rectangle 6"/>
          <p:cNvSpPr/>
          <p:nvPr>
            <p:custDataLst>
              <p:tags r:id="rId3"/>
            </p:custDataLst>
          </p:nvPr>
        </p:nvSpPr>
        <p:spPr>
          <a:xfrm>
            <a:off x="1705168" y="2924409"/>
            <a:ext cx="9648883" cy="675320"/>
          </a:xfrm>
          <a:custGeom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blurRad="203200" dist="76200" dir="2160000" algn="tr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dk1"/>
              </a:solidFill>
              <a:cs typeface="+mn-ea"/>
            </a:endParaRPr>
          </a:p>
        </p:txBody>
      </p:sp>
      <p:sp>
        <p:nvSpPr>
          <p:cNvPr id="6" name="Rectangle 6"/>
          <p:cNvSpPr/>
          <p:nvPr>
            <p:custDataLst>
              <p:tags r:id="rId4"/>
            </p:custDataLst>
          </p:nvPr>
        </p:nvSpPr>
        <p:spPr>
          <a:xfrm>
            <a:off x="1705168" y="3942483"/>
            <a:ext cx="9648883" cy="675320"/>
          </a:xfrm>
          <a:custGeom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blurRad="203200" dist="76200" dir="2160000" algn="tr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dk1"/>
              </a:solidFill>
              <a:cs typeface="+mn-ea"/>
            </a:endParaRPr>
          </a:p>
        </p:txBody>
      </p:sp>
      <p:sp>
        <p:nvSpPr>
          <p:cNvPr id="7" name="Rectangle 6"/>
          <p:cNvSpPr/>
          <p:nvPr>
            <p:custDataLst>
              <p:tags r:id="rId5"/>
            </p:custDataLst>
          </p:nvPr>
        </p:nvSpPr>
        <p:spPr>
          <a:xfrm>
            <a:off x="1705168" y="4959988"/>
            <a:ext cx="9648883" cy="675320"/>
          </a:xfrm>
          <a:custGeom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blurRad="203200" dist="76200" dir="2160000" algn="tr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dk1"/>
              </a:solidFill>
              <a:cs typeface="+mn-ea"/>
            </a:endParaRPr>
          </a:p>
        </p:txBody>
      </p:sp>
      <p:sp>
        <p:nvSpPr>
          <p:cNvPr id="27" name="矩形: 圆角 26"/>
          <p:cNvSpPr/>
          <p:nvPr>
            <p:custDataLst>
              <p:tags r:id="rId6"/>
            </p:custDataLst>
          </p:nvPr>
        </p:nvSpPr>
        <p:spPr>
          <a:xfrm>
            <a:off x="1524000" y="2922130"/>
            <a:ext cx="1762875" cy="680707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100000">
                <a:schemeClr val="accent4"/>
              </a:gs>
              <a:gs pos="57000">
                <a:schemeClr val="accent4"/>
              </a:gs>
              <a:gs pos="0">
                <a:schemeClr val="accent4">
                  <a:lumMod val="60000"/>
                  <a:lumOff val="40000"/>
                </a:schemeClr>
              </a:gs>
            </a:gsLst>
            <a:lin ang="2700000" scaled="1"/>
          </a:gradFill>
          <a:ln>
            <a:noFill/>
          </a:ln>
          <a:effectLst>
            <a:outerShdw blurRad="203200" dist="76200" dir="2160000" algn="tr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</a:endParaRPr>
          </a:p>
        </p:txBody>
      </p:sp>
      <p:sp>
        <p:nvSpPr>
          <p:cNvPr id="28" name="矩形: 圆角 27"/>
          <p:cNvSpPr/>
          <p:nvPr>
            <p:custDataLst>
              <p:tags r:id="rId7"/>
            </p:custDataLst>
          </p:nvPr>
        </p:nvSpPr>
        <p:spPr>
          <a:xfrm>
            <a:off x="1524000" y="1904626"/>
            <a:ext cx="1762875" cy="680707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100000">
                <a:schemeClr val="accent1"/>
              </a:gs>
              <a:gs pos="57000">
                <a:schemeClr val="accent1"/>
              </a:gs>
              <a:gs pos="0">
                <a:schemeClr val="accent1">
                  <a:lumMod val="60000"/>
                  <a:lumOff val="40000"/>
                </a:schemeClr>
              </a:gs>
            </a:gsLst>
            <a:lin ang="2700000" scaled="1"/>
          </a:gradFill>
          <a:ln>
            <a:noFill/>
          </a:ln>
          <a:effectLst>
            <a:outerShdw blurRad="203200" dist="76200" dir="2160000" algn="tr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dk1"/>
              </a:solidFill>
              <a:cs typeface="+mn-ea"/>
            </a:endParaRPr>
          </a:p>
        </p:txBody>
      </p:sp>
      <p:sp>
        <p:nvSpPr>
          <p:cNvPr id="29" name="矩形: 圆角 28"/>
          <p:cNvSpPr/>
          <p:nvPr>
            <p:custDataLst>
              <p:tags r:id="rId8"/>
            </p:custDataLst>
          </p:nvPr>
        </p:nvSpPr>
        <p:spPr>
          <a:xfrm>
            <a:off x="1524000" y="4957139"/>
            <a:ext cx="1762875" cy="680707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100000">
                <a:schemeClr val="accent4"/>
              </a:gs>
              <a:gs pos="57000">
                <a:schemeClr val="accent4"/>
              </a:gs>
              <a:gs pos="0">
                <a:schemeClr val="accent4">
                  <a:lumMod val="60000"/>
                  <a:lumOff val="40000"/>
                </a:schemeClr>
              </a:gs>
            </a:gsLst>
            <a:lin ang="2700000" scaled="1"/>
          </a:gradFill>
          <a:ln>
            <a:noFill/>
          </a:ln>
          <a:effectLst>
            <a:outerShdw blurRad="203200" dist="76200" dir="2160000" algn="tr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</a:endParaRPr>
          </a:p>
        </p:txBody>
      </p:sp>
      <p:sp>
        <p:nvSpPr>
          <p:cNvPr id="30" name="矩形: 圆角 29"/>
          <p:cNvSpPr/>
          <p:nvPr>
            <p:custDataLst>
              <p:tags r:id="rId9"/>
            </p:custDataLst>
          </p:nvPr>
        </p:nvSpPr>
        <p:spPr>
          <a:xfrm>
            <a:off x="1524000" y="3939635"/>
            <a:ext cx="1762875" cy="680707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100000">
                <a:schemeClr val="accent1"/>
              </a:gs>
              <a:gs pos="57000">
                <a:schemeClr val="accent1"/>
              </a:gs>
              <a:gs pos="0">
                <a:schemeClr val="accent1">
                  <a:lumMod val="60000"/>
                  <a:lumOff val="40000"/>
                </a:schemeClr>
              </a:gs>
            </a:gsLst>
            <a:lin ang="2700000" scaled="1"/>
          </a:gradFill>
          <a:ln>
            <a:noFill/>
          </a:ln>
          <a:effectLst>
            <a:outerShdw blurRad="203200" dist="76200" dir="2160000" algn="tr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dk1"/>
              </a:solidFill>
              <a:cs typeface="+mn-ea"/>
            </a:endParaRPr>
          </a:p>
        </p:txBody>
      </p:sp>
      <p:sp>
        <p:nvSpPr>
          <p:cNvPr id="132" name="正文"/>
          <p:cNvSpPr txBox="1"/>
          <p:nvPr>
            <p:custDataLst>
              <p:tags r:id="rId10"/>
            </p:custDataLst>
          </p:nvPr>
        </p:nvSpPr>
        <p:spPr>
          <a:xfrm>
            <a:off x="3482098" y="1910892"/>
            <a:ext cx="7744068" cy="668063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术后早期：根据患者的具体情况，制定个性化的康复训练计划，包括训练的时间和频率。</a:t>
            </a:r>
            <a:endParaRPr lang="zh-CN" altLang="en-US" sz="14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33" name="标题"/>
          <p:cNvSpPr txBox="1"/>
          <p:nvPr>
            <p:custDataLst>
              <p:tags r:id="rId11"/>
            </p:custDataLst>
          </p:nvPr>
        </p:nvSpPr>
        <p:spPr>
          <a:xfrm>
            <a:off x="1616863" y="1910892"/>
            <a:ext cx="1577786" cy="668062"/>
          </a:xfrm>
          <a:prstGeom prst="rect">
            <a:avLst/>
          </a:prstGeom>
          <a:noFill/>
        </p:spPr>
        <p:txBody>
          <a:bodyPr wrap="square" lIns="90000" tIns="46800" rIns="9000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37" name="正文"/>
          <p:cNvSpPr txBox="1"/>
          <p:nvPr>
            <p:custDataLst>
              <p:tags r:id="rId12"/>
            </p:custDataLst>
          </p:nvPr>
        </p:nvSpPr>
        <p:spPr>
          <a:xfrm>
            <a:off x="3482098" y="2928397"/>
            <a:ext cx="7744068" cy="668063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中期：根据患者的恢复情况，逐渐增加训练的强度和时间，调整训练的频率。</a:t>
            </a:r>
            <a:endParaRPr lang="zh-CN" altLang="en-US" sz="14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38" name="标题"/>
          <p:cNvSpPr txBox="1"/>
          <p:nvPr>
            <p:custDataLst>
              <p:tags r:id="rId13"/>
            </p:custDataLst>
          </p:nvPr>
        </p:nvSpPr>
        <p:spPr>
          <a:xfrm>
            <a:off x="1616863" y="2928397"/>
            <a:ext cx="1577786" cy="668062"/>
          </a:xfrm>
          <a:prstGeom prst="rect">
            <a:avLst/>
          </a:prstGeom>
          <a:noFill/>
        </p:spPr>
        <p:txBody>
          <a:bodyPr wrap="square" lIns="90000" tIns="46800" rIns="9000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42" name="正文"/>
          <p:cNvSpPr txBox="1"/>
          <p:nvPr>
            <p:custDataLst>
              <p:tags r:id="rId14"/>
            </p:custDataLst>
          </p:nvPr>
        </p:nvSpPr>
        <p:spPr>
          <a:xfrm>
            <a:off x="3482098" y="3945901"/>
            <a:ext cx="7744068" cy="668063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后期：在患者恢复到一定程度后，可以适当减少训练的频率，但仍然需要保持一定的训练量，以促进患者的全面康复。</a:t>
            </a:r>
            <a:endParaRPr lang="zh-CN" altLang="en-US" sz="14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43" name="标题"/>
          <p:cNvSpPr txBox="1"/>
          <p:nvPr>
            <p:custDataLst>
              <p:tags r:id="rId15"/>
            </p:custDataLst>
          </p:nvPr>
        </p:nvSpPr>
        <p:spPr>
          <a:xfrm>
            <a:off x="1616863" y="3945901"/>
            <a:ext cx="1577786" cy="668062"/>
          </a:xfrm>
          <a:prstGeom prst="rect">
            <a:avLst/>
          </a:prstGeom>
          <a:noFill/>
        </p:spPr>
        <p:txBody>
          <a:bodyPr wrap="square" lIns="90000" tIns="46800" rIns="9000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47" name="正文"/>
          <p:cNvSpPr txBox="1"/>
          <p:nvPr>
            <p:custDataLst>
              <p:tags r:id="rId16"/>
            </p:custDataLst>
          </p:nvPr>
        </p:nvSpPr>
        <p:spPr>
          <a:xfrm>
            <a:off x="3482098" y="4963406"/>
            <a:ext cx="7744068" cy="668063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注意事项：在制定康复训练计划时，需要充分考虑患者的身体状况和医生的建议，避免过度训练和损伤。同时，也需要根据患者的反馈和表现，及时调整训练计划。</a:t>
            </a:r>
            <a:endParaRPr lang="zh-CN" altLang="en-US" sz="14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48" name="标题"/>
          <p:cNvSpPr txBox="1"/>
          <p:nvPr>
            <p:custDataLst>
              <p:tags r:id="rId17"/>
            </p:custDataLst>
          </p:nvPr>
        </p:nvSpPr>
        <p:spPr>
          <a:xfrm>
            <a:off x="1616863" y="4963406"/>
            <a:ext cx="1577786" cy="668062"/>
          </a:xfrm>
          <a:prstGeom prst="rect">
            <a:avLst/>
          </a:prstGeom>
          <a:noFill/>
        </p:spPr>
        <p:txBody>
          <a:bodyPr wrap="square" lIns="90000" tIns="46800" rIns="9000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lstStyle/>
          <a:p>
            <a:r>
              <a:rPr lang="zh-CN" altLang="en-US"/>
              <a:t>康复训练的实施与监督</a:t>
            </a:r>
            <a:endParaRPr lang="zh-CN" altLang="en-US"/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lstStyle/>
          <a:p>
            <a:r>
              <a:rPr lang="en-US" altLang="zh-CN"/>
              <a:t>03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指导患者进行正确的康复训练动作</a:t>
            </a:r>
            <a:endParaRPr lang="zh-CN" altLang="en-US"/>
          </a:p>
        </p:txBody>
      </p:sp>
      <p:sp>
        <p:nvSpPr>
          <p:cNvPr id="16" name="对角圆角矩形 15"/>
          <p:cNvSpPr/>
          <p:nvPr>
            <p:custDataLst>
              <p:tags r:id="rId2"/>
            </p:custDataLst>
          </p:nvPr>
        </p:nvSpPr>
        <p:spPr>
          <a:xfrm>
            <a:off x="17933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7" name="对角圆角矩形 16"/>
          <p:cNvSpPr/>
          <p:nvPr>
            <p:custDataLst>
              <p:tags r:id="rId3"/>
            </p:custDataLst>
          </p:nvPr>
        </p:nvSpPr>
        <p:spPr>
          <a:xfrm>
            <a:off x="17933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8" name="直角三角形 17"/>
          <p:cNvSpPr/>
          <p:nvPr>
            <p:custDataLst>
              <p:tags r:id="rId4"/>
            </p:custDataLst>
          </p:nvPr>
        </p:nvSpPr>
        <p:spPr>
          <a:xfrm>
            <a:off x="2358966" y="3956926"/>
            <a:ext cx="85199" cy="141997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28" name="文本框 27"/>
          <p:cNvSpPr txBox="1"/>
          <p:nvPr>
            <p:custDataLst>
              <p:tags r:id="rId5"/>
            </p:custDataLst>
          </p:nvPr>
        </p:nvSpPr>
        <p:spPr>
          <a:xfrm>
            <a:off x="2395499" y="410958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0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及时纠正错误动作：医生或康复师应及时纠正患者的错误动作，避免因不正确的动作导致二次伤害。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3" name="对角圆角矩形 52"/>
          <p:cNvSpPr/>
          <p:nvPr>
            <p:custDataLst>
              <p:tags r:id="rId6"/>
            </p:custDataLst>
          </p:nvPr>
        </p:nvSpPr>
        <p:spPr>
          <a:xfrm>
            <a:off x="17933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4" name="对角圆角矩形 53"/>
          <p:cNvSpPr/>
          <p:nvPr>
            <p:custDataLst>
              <p:tags r:id="rId7"/>
            </p:custDataLst>
          </p:nvPr>
        </p:nvSpPr>
        <p:spPr>
          <a:xfrm>
            <a:off x="17933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5" name="直角三角形 54"/>
          <p:cNvSpPr/>
          <p:nvPr>
            <p:custDataLst>
              <p:tags r:id="rId8"/>
            </p:custDataLst>
          </p:nvPr>
        </p:nvSpPr>
        <p:spPr>
          <a:xfrm>
            <a:off x="2358966" y="1365052"/>
            <a:ext cx="85199" cy="141997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7" name="文本框 56"/>
          <p:cNvSpPr txBox="1"/>
          <p:nvPr>
            <p:custDataLst>
              <p:tags r:id="rId9"/>
            </p:custDataLst>
          </p:nvPr>
        </p:nvSpPr>
        <p:spPr>
          <a:xfrm>
            <a:off x="2395499" y="151053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0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示范正确的康复训练动作：医生或康复师应向患者示范正确的康复训练动作，确保患者了解并掌握。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6" name="对角圆角矩形 5"/>
          <p:cNvSpPr/>
          <p:nvPr>
            <p:custDataLst>
              <p:tags r:id="rId10"/>
            </p:custDataLst>
          </p:nvPr>
        </p:nvSpPr>
        <p:spPr>
          <a:xfrm>
            <a:off x="17933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7" name="对角圆角矩形 6"/>
          <p:cNvSpPr/>
          <p:nvPr>
            <p:custDataLst>
              <p:tags r:id="rId11"/>
            </p:custDataLst>
          </p:nvPr>
        </p:nvSpPr>
        <p:spPr>
          <a:xfrm>
            <a:off x="17933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8" name="直角三角形 7"/>
          <p:cNvSpPr/>
          <p:nvPr>
            <p:custDataLst>
              <p:tags r:id="rId12"/>
            </p:custDataLst>
          </p:nvPr>
        </p:nvSpPr>
        <p:spPr>
          <a:xfrm>
            <a:off x="2358966" y="2661315"/>
            <a:ext cx="85199" cy="141997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13"/>
            </p:custDataLst>
          </p:nvPr>
        </p:nvSpPr>
        <p:spPr>
          <a:xfrm>
            <a:off x="2395499" y="2813970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0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监督康复训练过程：医生或康复师应监督患者的康复训练过程，确保患者按照正确的动作进行训练。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" name="对角圆角矩形 9"/>
          <p:cNvSpPr/>
          <p:nvPr>
            <p:custDataLst>
              <p:tags r:id="rId14"/>
            </p:custDataLst>
          </p:nvPr>
        </p:nvSpPr>
        <p:spPr>
          <a:xfrm>
            <a:off x="17933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1" name="对角圆角矩形 10"/>
          <p:cNvSpPr/>
          <p:nvPr>
            <p:custDataLst>
              <p:tags r:id="rId15"/>
            </p:custDataLst>
          </p:nvPr>
        </p:nvSpPr>
        <p:spPr>
          <a:xfrm>
            <a:off x="17933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2" name="直角三角形 11"/>
          <p:cNvSpPr/>
          <p:nvPr>
            <p:custDataLst>
              <p:tags r:id="rId16"/>
            </p:custDataLst>
          </p:nvPr>
        </p:nvSpPr>
        <p:spPr>
          <a:xfrm>
            <a:off x="2358966" y="5252537"/>
            <a:ext cx="85199" cy="141997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3" name="文本框 12"/>
          <p:cNvSpPr txBox="1"/>
          <p:nvPr>
            <p:custDataLst>
              <p:tags r:id="rId17"/>
            </p:custDataLst>
          </p:nvPr>
        </p:nvSpPr>
        <p:spPr>
          <a:xfrm>
            <a:off x="2395499" y="5405192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0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鼓励患者坚持训练：医生或康复师应鼓励患者坚持康复训练，帮助患者建立信心，提高康复效果。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  <p:custDataLst>
      <p:tags r:id="rId18"/>
    </p:custData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监督患者的康复训练过程，确保安全有效</a:t>
            </a:r>
            <a:endParaRPr lang="zh-CN" altLang="en-US"/>
          </a:p>
        </p:txBody>
      </p:sp>
      <p:sp>
        <p:nvSpPr>
          <p:cNvPr id="16" name="矩形 15"/>
          <p:cNvSpPr/>
          <p:nvPr>
            <p:custDataLst>
              <p:tags r:id="rId2"/>
            </p:custDataLst>
          </p:nvPr>
        </p:nvSpPr>
        <p:spPr>
          <a:xfrm>
            <a:off x="2727676" y="1446120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定期评估：对患者康复训练的进展进行定期评估，确保训练效果。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8" name="任意多边形 17"/>
          <p:cNvSpPr/>
          <p:nvPr>
            <p:custDataLst>
              <p:tags r:id="rId3"/>
            </p:custDataLst>
          </p:nvPr>
        </p:nvSpPr>
        <p:spPr>
          <a:xfrm flipV="1">
            <a:off x="2648433" y="1364400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9" name="任意多边形 18"/>
          <p:cNvSpPr/>
          <p:nvPr>
            <p:custDataLst>
              <p:tags r:id="rId4"/>
            </p:custDataLst>
          </p:nvPr>
        </p:nvSpPr>
        <p:spPr>
          <a:xfrm flipH="1">
            <a:off x="8902043" y="1931484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8" name="矩形 27"/>
          <p:cNvSpPr/>
          <p:nvPr>
            <p:custDataLst>
              <p:tags r:id="rId5"/>
            </p:custDataLst>
          </p:nvPr>
        </p:nvSpPr>
        <p:spPr>
          <a:xfrm>
            <a:off x="2727676" y="2778396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记录与反馈：详细记录患者的康复训练情况，及时向医生反馈，以便调整训练方案。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30" name="任意多边形 29"/>
          <p:cNvSpPr/>
          <p:nvPr>
            <p:custDataLst>
              <p:tags r:id="rId6"/>
            </p:custDataLst>
          </p:nvPr>
        </p:nvSpPr>
        <p:spPr>
          <a:xfrm flipV="1">
            <a:off x="2648433" y="2696677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1" name="任意多边形 30"/>
          <p:cNvSpPr/>
          <p:nvPr>
            <p:custDataLst>
              <p:tags r:id="rId7"/>
            </p:custDataLst>
          </p:nvPr>
        </p:nvSpPr>
        <p:spPr>
          <a:xfrm flipH="1">
            <a:off x="8902043" y="3263761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8"/>
            </p:custDataLst>
          </p:nvPr>
        </p:nvSpPr>
        <p:spPr>
          <a:xfrm>
            <a:off x="2727676" y="4110673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监督训练：监督患者的康复训练过程，确保训练动作正确、安全。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8" name="任意多边形 7"/>
          <p:cNvSpPr/>
          <p:nvPr>
            <p:custDataLst>
              <p:tags r:id="rId9"/>
            </p:custDataLst>
          </p:nvPr>
        </p:nvSpPr>
        <p:spPr>
          <a:xfrm flipV="1">
            <a:off x="2648433" y="4028953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>
            <p:custDataLst>
              <p:tags r:id="rId10"/>
            </p:custDataLst>
          </p:nvPr>
        </p:nvSpPr>
        <p:spPr>
          <a:xfrm flipH="1">
            <a:off x="8902043" y="4596037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1" name="矩形 10"/>
          <p:cNvSpPr/>
          <p:nvPr>
            <p:custDataLst>
              <p:tags r:id="rId11"/>
            </p:custDataLst>
          </p:nvPr>
        </p:nvSpPr>
        <p:spPr>
          <a:xfrm>
            <a:off x="2727676" y="5442949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心理支持：关注患者的心理状态，提供必要的心理支持，帮助患者树立信心。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3" name="任意多边形 12"/>
          <p:cNvSpPr/>
          <p:nvPr>
            <p:custDataLst>
              <p:tags r:id="rId12"/>
            </p:custDataLst>
          </p:nvPr>
        </p:nvSpPr>
        <p:spPr>
          <a:xfrm flipV="1">
            <a:off x="2648433" y="5361230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>
            <p:custDataLst>
              <p:tags r:id="rId13"/>
            </p:custDataLst>
          </p:nvPr>
        </p:nvSpPr>
        <p:spPr>
          <a:xfrm flipH="1">
            <a:off x="8902043" y="5928314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https://d.book118.com/448016077123006024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&#10;二级&#10;三级&#10;四级&#10;五级"/>
  <p:tag name="KSO_WM_UNIT_SUBTYPE" val="a"/>
  <p:tag name="KSO_WM_UNIT_TYPE" val="f"/>
  <p:tag name="KSO_WM_UNIT_VALUE" val="310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副标题"/>
  <p:tag name="KSO_WM_UNIT_TYPE" val="b"/>
  <p:tag name="KSO_WM_UNIT_VALUE" val="10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0;二级&#10;三级&#10;四级&#10;五级"/>
  <p:tag name="KSO_WM_UNIT_SUBTYPE" val="a"/>
  <p:tag name="KSO_WM_UNIT_TYPE" val="f"/>
  <p:tag name="KSO_WM_UNIT_VALUE" val="160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0;二级&#10;三级&#10;四级&#10;五级"/>
  <p:tag name="KSO_WM_UNIT_SUBTYPE" val="a"/>
  <p:tag name="KSO_WM_UNIT_TYPE" val="f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&#10;二级&#10;三级&#10;四级&#10;五级"/>
  <p:tag name="KSO_WM_UNIT_SUBTYPE" val="a"/>
  <p:tag name="KSO_WM_UNIT_TYPE" val="h_f"/>
  <p:tag name="KSO_WM_UNIT_VALUE" val="128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&#10;二级&#10;三级&#10;四级&#10;五级"/>
  <p:tag name="KSO_WM_UNIT_SUBTYPE" val="a"/>
  <p:tag name="KSO_WM_UNIT_TYPE" val="h_f"/>
  <p:tag name="KSO_WM_UNIT_VALUE" val="128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&#10;二级&#10;三级&#10;四级&#10;五级"/>
  <p:tag name="KSO_WM_UNIT_SUBTYPE" val="a"/>
  <p:tag name="KSO_WM_UNIT_TYPE" val="f"/>
  <p:tag name="KSO_WM_UNIT_VALUE" val="372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&#13;二级&#13;三级&#13;四级&#13;五级"/>
  <p:tag name="KSO_WM_UNIT_SUBTYPE" val="a"/>
  <p:tag name="KSO_WM_UNIT_TYPE" val="f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95"/>
  <p:tag name="KSO_WM_TEMPLATE_MASTER_TYPE" val="0"/>
  <p:tag name="KSO_WM_TEMPLATE_SUBCATEGORY" val="29"/>
  <p:tag name="KSO_WM_TEMPLATE_THUMBS_INDEX" val="1、9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此处编辑&#10;添加文档标题"/>
  <p:tag name="KSO_WM_UNIT_TYPE" val="a"/>
  <p:tag name="KSO_WM_UNIT_VALUE" val="30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8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11"/>
</p:tagLst>
</file>

<file path=ppt/tags/tag60.xml><?xml version="1.0" encoding="utf-8"?>
<p:tagLst xmlns:p="http://schemas.openxmlformats.org/presentationml/2006/main">
  <p:tag name="KSO_WM_BEAUTIFY_FLAG" val="#wm#"/>
  <p:tag name="KSO_WM_SLIDE_ID" val="custom20230995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95"/>
  <p:tag name="KSO_WM_TEMPLATE_MASTER_TYPE" val="0"/>
  <p:tag name="KSO_WM_TEMPLATE_SUBCATEGORY" val="29"/>
  <p:tag name="KSO_WM_TEMPLATE_THUMBS_INDEX" val="1、9"/>
</p:tagLst>
</file>

<file path=ppt/tags/tag6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EXT_FILL_FORE_SCHEMECOLOR_INDEX" val="14"/>
  <p:tag name="KSO_WM_UNIT_TEXT_FILL_TYPE" val="1"/>
  <p:tag name="KSO_WM_UNIT_TYPE" val="a"/>
  <p:tag name="KSO_WM_UNIT_USESOURCEFORMAT_APPLY" val="0"/>
  <p:tag name="KSO_WM_UNIT_VALUE" val="3"/>
</p:tagLst>
</file>

<file path=ppt/tags/tag6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EXT_FILL_FORE_SCHEMECOLOR_INDEX" val="14"/>
  <p:tag name="KSO_WM_UNIT_TEXT_FILL_TYPE" val="1"/>
  <p:tag name="KSO_WM_UNIT_TYPE" val="b"/>
  <p:tag name="KSO_WM_UNIT_USESOURCEFORMAT_APPLY" val="0"/>
  <p:tag name="KSO_WM_UNIT_VALUE" val="10"/>
</p:tagLst>
</file>

<file path=ppt/tags/tag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custom20230995_6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custom20230995_6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custom20230995_6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custom20230995_6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custom20230995_6*l_h_i*1_5_2"/>
  <p:tag name="KSO_WM_UNIT_INDEX" val="1_5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custom20230995_6*l_h_i*1_6_2"/>
  <p:tag name="KSO_WM_UNIT_INDEX" val="1_6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a*1_1_2"/>
  <p:tag name="KSO_WM_UNIT_INDEX" val="1_1_2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5"/>
  <p:tag name="KSO_WM_UNIT_TEXT_FILL_TYPE" val="1"/>
  <p:tag name="KSO_WM_UNIT_TYPE" val="l_h_a"/>
  <p:tag name="KSO_WM_UNIT_USESOURCEFORMAT_APPLY" val="0"/>
</p:tagLst>
</file>

<file path=ppt/tags/tag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i*1_1_1"/>
  <p:tag name="KSO_WM_UNIT_INDEX" val="1_1_1"/>
  <p:tag name="KSO_WM_UNIT_LAYERLEVEL" val="1_1_1"/>
  <p:tag name="KSO_WM_UNIT_SUBTYPE" val="d"/>
  <p:tag name="KSO_WM_UNIT_TEXT_FILL_FORE_SCHEMECOLOR_INDEX" val="5"/>
  <p:tag name="KSO_WM_UNIT_TEXT_FILL_TYPE" val="1"/>
  <p:tag name="KSO_WM_UNIT_TYPE" val="l_h_i"/>
  <p:tag name="KSO_WM_UNIT_USESOURCEFORMAT_APPLY" val="0"/>
</p:tagLst>
</file>

<file path=ppt/tags/tag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a*1_2_2"/>
  <p:tag name="KSO_WM_UNIT_INDEX" val="1_2_2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5"/>
  <p:tag name="KSO_WM_UNIT_TEXT_FILL_TYPE" val="1"/>
  <p:tag name="KSO_WM_UNIT_TYPE" val="l_h_a"/>
  <p:tag name="KSO_WM_UNIT_USESOURCEFORMAT_APPLY" val="0"/>
</p:tagLst>
</file>

<file path=ppt/tags/tag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i*1_2_1"/>
  <p:tag name="KSO_WM_UNIT_INDEX" val="1_2_1"/>
  <p:tag name="KSO_WM_UNIT_LAYERLEVEL" val="1_1_1"/>
  <p:tag name="KSO_WM_UNIT_SUBTYPE" val="d"/>
  <p:tag name="KSO_WM_UNIT_TEXT_FILL_FORE_SCHEMECOLOR_INDEX" val="5"/>
  <p:tag name="KSO_WM_UNIT_TEXT_FILL_TYPE" val="1"/>
  <p:tag name="KSO_WM_UNIT_TYPE" val="l_h_i"/>
  <p:tag name="KSO_WM_UNIT_USESOURCEFORMAT_APPLY" val="0"/>
</p:tagLst>
</file>

<file path=ppt/tags/tag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a*1_3_2"/>
  <p:tag name="KSO_WM_UNIT_INDEX" val="1_3_2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5"/>
  <p:tag name="KSO_WM_UNIT_TEXT_FILL_TYPE" val="1"/>
  <p:tag name="KSO_WM_UNIT_TYPE" val="l_h_a"/>
  <p:tag name="KSO_WM_UNIT_USESOURCEFORMAT_APPLY" val="0"/>
</p:tagLst>
</file>

<file path=ppt/tags/tag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i*1_3_1"/>
  <p:tag name="KSO_WM_UNIT_INDEX" val="1_3_1"/>
  <p:tag name="KSO_WM_UNIT_LAYERLEVEL" val="1_1_1"/>
  <p:tag name="KSO_WM_UNIT_SUBTYPE" val="d"/>
  <p:tag name="KSO_WM_UNIT_TEXT_FILL_FORE_SCHEMECOLOR_INDEX" val="5"/>
  <p:tag name="KSO_WM_UNIT_TEXT_FILL_TYPE" val="1"/>
  <p:tag name="KSO_WM_UNIT_TYPE" val="l_h_i"/>
  <p:tag name="KSO_WM_UNIT_USESOURCEFORMAT_APPLY" val="0"/>
</p:tagLst>
</file>

<file path=ppt/tags/tag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a*1_4_2"/>
  <p:tag name="KSO_WM_UNIT_INDEX" val="1_4_2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5"/>
  <p:tag name="KSO_WM_UNIT_TEXT_FILL_TYPE" val="1"/>
  <p:tag name="KSO_WM_UNIT_TYPE" val="l_h_a"/>
  <p:tag name="KSO_WM_UNIT_USESOURCEFORMAT_APPLY" val="0"/>
</p:tagLst>
</file>

<file path=ppt/tags/tag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i*1_4_1"/>
  <p:tag name="KSO_WM_UNIT_INDEX" val="1_4_1"/>
  <p:tag name="KSO_WM_UNIT_LAYERLEVEL" val="1_1_1"/>
  <p:tag name="KSO_WM_UNIT_SUBTYPE" val="d"/>
  <p:tag name="KSO_WM_UNIT_TEXT_FILL_FORE_SCHEMECOLOR_INDEX" val="5"/>
  <p:tag name="KSO_WM_UNIT_TEXT_FILL_TYPE" val="1"/>
  <p:tag name="KSO_WM_UNIT_TYPE" val="l_h_i"/>
  <p:tag name="KSO_WM_UNIT_USESOURCEFORMAT_APPLY" val="0"/>
</p:tagLst>
</file>

<file path=ppt/tags/tag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a*1_5_2"/>
  <p:tag name="KSO_WM_UNIT_INDEX" val="1_5_2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5"/>
  <p:tag name="KSO_WM_UNIT_TEXT_FILL_TYPE" val="1"/>
  <p:tag name="KSO_WM_UNIT_TYPE" val="l_h_a"/>
  <p:tag name="KSO_WM_UNIT_USESOURCEFORMAT_APPLY" val="0"/>
</p:tagLst>
</file>

<file path=ppt/tags/tag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i*1_5_1"/>
  <p:tag name="KSO_WM_UNIT_INDEX" val="1_5_1"/>
  <p:tag name="KSO_WM_UNIT_LAYERLEVEL" val="1_1_1"/>
  <p:tag name="KSO_WM_UNIT_SUBTYPE" val="d"/>
  <p:tag name="KSO_WM_UNIT_TEXT_FILL_FORE_SCHEMECOLOR_INDEX" val="5"/>
  <p:tag name="KSO_WM_UNIT_TEXT_FILL_TYPE" val="1"/>
  <p:tag name="KSO_WM_UNIT_TYPE" val="l_h_i"/>
  <p:tag name="KSO_WM_UNIT_USESOURCEFORMAT_APPLY" val="0"/>
</p:tagLst>
</file>

<file path=ppt/tags/tag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a*1_6_2"/>
  <p:tag name="KSO_WM_UNIT_INDEX" val="1_6_2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5"/>
  <p:tag name="KSO_WM_UNIT_TEXT_FILL_TYPE" val="1"/>
  <p:tag name="KSO_WM_UNIT_TYPE" val="l_h_a"/>
  <p:tag name="KSO_WM_UNIT_USESOURCEFORMAT_APPLY" val="0"/>
  <p:tag name="KSO_WM_UNIT_VALUE" val="12"/>
</p:tagLst>
</file>

<file path=ppt/tags/tag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i*1_6_1"/>
  <p:tag name="KSO_WM_UNIT_INDEX" val="1_6_1"/>
  <p:tag name="KSO_WM_UNIT_LAYERLEVEL" val="1_1_1"/>
  <p:tag name="KSO_WM_UNIT_SUBTYPE" val="d"/>
  <p:tag name="KSO_WM_UNIT_TEXT_FILL_FORE_SCHEMECOLOR_INDEX" val="5"/>
  <p:tag name="KSO_WM_UNIT_TEXT_FILL_TYPE" val="1"/>
  <p:tag name="KSO_WM_UNIT_TYPE" val="l_h_i"/>
  <p:tag name="KSO_WM_UNIT_USESOURCEFORMAT_APPLY" val="0"/>
</p:tagLst>
</file>

<file path=ppt/tags/tag81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95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95"/>
  <p:tag name="KSO_WM_TEMPLATE_MASTER_TYPE" val="0"/>
  <p:tag name="KSO_WM_TEMPLATE_SUBCATEGORY" val="29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1"/>
  <p:tag name="KSO_WM_UNIT_DIAGRAM_ISNUMVISUAL" val="0"/>
  <p:tag name="KSO_WM_UNIT_DIAGRAM_ISREFERUNIT" val="0"/>
  <p:tag name="KSO_WM_UNIT_HIGHLIGHT" val="0"/>
  <p:tag name="KSO_WM_UNIT_ID" val="custom20230995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84.xml><?xml version="1.0" encoding="utf-8"?>
<p:tagLst xmlns:p="http://schemas.openxmlformats.org/presentationml/2006/main">
  <p:tag name="KSO_WM_BEAUTIFY_FLAG" val="#wm#"/>
  <p:tag name="KSO_WM_SLIDE_ID" val="custom20230995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5"/>
  <p:tag name="KSO_WM_TEMPLATE_MASTER_TYPE" val="0"/>
  <p:tag name="KSO_WM_TEMPLATE_SUBCATEGORY" val="29"/>
</p:tagLst>
</file>

<file path=ppt/tags/tag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1_1"/>
  <p:tag name="KSO_WM_UNIT_INDEX" val="1_1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2_1"/>
  <p:tag name="KSO_WM_UNIT_INDEX" val="1_2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3_1"/>
  <p:tag name="KSO_WM_UNIT_INDEX" val="1_3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4_1"/>
  <p:tag name="KSO_WM_UNIT_INDEX" val="1_4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89.xml><?xml version="1.0" encoding="utf-8"?>
<p:tagLst xmlns:p="http://schemas.openxmlformats.org/presentationml/2006/main">
  <p:tag name="KSO_WM_TEMPLATE_CATEGORY" val="custom"/>
  <p:tag name="KSO_WM_TEMPLATE_INDEX" val="20230995"/>
</p:tagLst>
</file>

<file path=ppt/tags/tag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10_3*l_h_i*1_1_1"/>
  <p:tag name="KSO_WM_UNIT_INDEX" val="1_1_1"/>
  <p:tag name="KSO_WM_UNIT_LAYERLEVEL" val="1_1_1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10_3*l_h_i*1_2_1"/>
  <p:tag name="KSO_WM_UNIT_INDEX" val="1_2_1"/>
  <p:tag name="KSO_WM_UNIT_LAYERLEVEL" val="1_1_1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10_3*l_h_i*1_3_1"/>
  <p:tag name="KSO_WM_UNIT_INDEX" val="1_3_1"/>
  <p:tag name="KSO_WM_UNIT_LAYERLEVEL" val="1_1_1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10_3*l_h_i*1_4_1"/>
  <p:tag name="KSO_WM_UNIT_INDEX" val="1_4_1"/>
  <p:tag name="KSO_WM_UNIT_LAYERLEVEL" val="1_1_1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9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20_3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20_3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33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20_3*l_h_i*1_2_1"/>
  <p:tag name="KSO_WM_UNIT_INDEX" val="1_2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20_3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33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20_3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20_3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33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20_3*l_h_i*1_4_1"/>
  <p:tag name="KSO_WM_UNIT_INDEX" val="1_4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20_3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33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1"/>
  <p:tag name="KSO_WM_UNIT_DIAGRAM_ISNUMVISUAL" val="0"/>
  <p:tag name="KSO_WM_UNIT_DIAGRAM_ISREFERUNIT" val="0"/>
  <p:tag name="KSO_WM_UNIT_HIGHLIGHT" val="0"/>
  <p:tag name="KSO_WM_UNIT_ID" val="custom20230995_7*e*1"/>
  <p:tag name="KSO_WM_UNIT_INDEX" val="1"/>
  <p:tag name="KSO_WM_UNIT_LAYERLEVEL" val="1"/>
  <p:tag name="KSO_WM_UNIT_NOCLEAR" val="0"/>
  <p:tag name="KSO_WM_UNIT_PRESET_TEXT" val="02"/>
  <p:tag name="KSO_WM_UNIT_TYPE" val="e"/>
  <p:tag name="KSO_WM_UNIT_VALUE" val="13"/>
</p:tagLst>
</file>

<file path=ppt/tags/tag116.xml><?xml version="1.0" encoding="utf-8"?>
<p:tagLst xmlns:p="http://schemas.openxmlformats.org/presentationml/2006/main">
  <p:tag name="KSO_WM_BEAUTIFY_FLAG" val="#wm#"/>
  <p:tag name="KSO_WM_SLIDE_ID" val="custom20230995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5"/>
  <p:tag name="KSO_WM_TEMPLATE_MASTER_TYPE" val="0"/>
  <p:tag name="KSO_WM_TEMPLATE_SUBCATEGORY" val="29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01_3*l_h_i*1_3_3"/>
  <p:tag name="KSO_WM_UNIT_INDEX" val="1_3_3"/>
  <p:tag name="KSO_WM_UNIT_LAYERLEVEL" val="1_1_1"/>
  <p:tag name="KSO_WM_UNIT_SHADOW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01_3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01_3*l_h_i*1_1_3"/>
  <p:tag name="KSO_WM_UNIT_INDEX" val="1_1_3"/>
  <p:tag name="KSO_WM_UNIT_LAYERLEVEL" val="1_1_1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01_3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01_3*l_h_i*1_2_3"/>
  <p:tag name="KSO_WM_UNIT_INDEX" val="1_2_3"/>
  <p:tag name="KSO_WM_UNIT_LAYERLEVEL" val="1_1_1"/>
  <p:tag name="KSO_WM_UNIT_SHADOW_SCHEMECOLOR_INDEX" val="6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01_3*l_h_i*1_2_1"/>
  <p:tag name="KSO_WM_UNIT_INDEX" val="1_2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01_3*l_h_i*1_4_3"/>
  <p:tag name="KSO_WM_UNIT_INDEX" val="1_4_3"/>
  <p:tag name="KSO_WM_UNIT_LAYERLEVEL" val="1_1_1"/>
  <p:tag name="KSO_WM_UNIT_SHADOW_SCHEMECOLOR_INDEX" val="8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01_3*l_h_i*1_4_1"/>
  <p:tag name="KSO_WM_UNIT_INDEX" val="1_4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133.xml><?xml version="1.0" encoding="utf-8"?>
<p:tagLst xmlns:p="http://schemas.openxmlformats.org/presentationml/2006/main">
  <p:tag name="KSO_WM_TEMPLATE_CATEGORY" val="custom"/>
  <p:tag name="KSO_WM_TEMPLATE_INDEX" val="20230995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3_3"/>
  <p:tag name="KSO_WM_UNIT_INDEX" val="1_3_3"/>
  <p:tag name="KSO_WM_UNIT_LAYERLEVEL" val="1_1_1"/>
  <p:tag name="KSO_WM_UNIT_TYPE" val="l_h_i"/>
  <p:tag name="KSO_WM_UNIT_USESOURCEFORMAT_APPLY" val="0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3_4"/>
  <p:tag name="KSO_WM_UNIT_INDEX" val="1_3_4"/>
  <p:tag name="KSO_WM_UNIT_LAYERLEVEL" val="1_1_1"/>
  <p:tag name="KSO_WM_UNIT_TYPE" val="l_h_i"/>
  <p:tag name="KSO_WM_UNIT_USESOURCEFORMAT_APPLY" val="0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3_1"/>
  <p:tag name="KSO_WM_UNIT_INDEX" val="1_3_1"/>
  <p:tag name="KSO_WM_UNIT_LAYERLEVEL" val="1_1_1"/>
  <p:tag name="KSO_WM_UNIT_TYPE" val="l_h_i"/>
  <p:tag name="KSO_WM_UNIT_USESOURCEFORMAT_APPLY" val="0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3_2"/>
  <p:tag name="KSO_WM_UNIT_INDEX" val="1_3_2"/>
  <p:tag name="KSO_WM_UNIT_LAYERLEVEL" val="1_1_1"/>
  <p:tag name="KSO_WM_UNIT_TYPE" val="l_h_i"/>
  <p:tag name="KSO_WM_UNIT_USESOURCEFORMAT_APPLY" val="0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1_3"/>
  <p:tag name="KSO_WM_UNIT_INDEX" val="1_1_3"/>
  <p:tag name="KSO_WM_UNIT_LAYERLEVEL" val="1_1_1"/>
  <p:tag name="KSO_WM_UNIT_TYPE" val="l_h_i"/>
  <p:tag name="KSO_WM_UNIT_USESOURCEFORMAT_APPLY" val="0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1_4"/>
  <p:tag name="KSO_WM_UNIT_INDEX" val="1_1_4"/>
  <p:tag name="KSO_WM_UNIT_LAYERLEVEL" val="1_1_1"/>
  <p:tag name="KSO_WM_UNIT_TYPE" val="l_h_i"/>
  <p:tag name="KSO_WM_UNIT_USESOURCEFORMAT_APPLY" val="0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1_1"/>
  <p:tag name="KSO_WM_UNIT_INDEX" val="1_1_1"/>
  <p:tag name="KSO_WM_UNIT_LAYERLEVEL" val="1_1_1"/>
  <p:tag name="KSO_WM_UNIT_TYPE" val="l_h_i"/>
  <p:tag name="KSO_WM_UNIT_USESOURCEFORMAT_APPLY" val="0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1_2"/>
  <p:tag name="KSO_WM_UNIT_INDEX" val="1_1_2"/>
  <p:tag name="KSO_WM_UNIT_LAYERLEVEL" val="1_1_1"/>
  <p:tag name="KSO_WM_UNIT_TYPE" val="l_h_i"/>
  <p:tag name="KSO_WM_UNIT_USESOURCEFORMAT_APPLY" val="0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2_3"/>
  <p:tag name="KSO_WM_UNIT_INDEX" val="1_2_3"/>
  <p:tag name="KSO_WM_UNIT_LAYERLEVEL" val="1_1_1"/>
  <p:tag name="KSO_WM_UNIT_TYPE" val="l_h_i"/>
  <p:tag name="KSO_WM_UNIT_USESOURCEFORMAT_APPLY" val="0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2_4"/>
  <p:tag name="KSO_WM_UNIT_INDEX" val="1_2_4"/>
  <p:tag name="KSO_WM_UNIT_LAYERLEVEL" val="1_1_1"/>
  <p:tag name="KSO_WM_UNIT_TYPE" val="l_h_i"/>
  <p:tag name="KSO_WM_UNIT_USESOURCEFORMAT_APPLY" val="0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2_1"/>
  <p:tag name="KSO_WM_UNIT_INDEX" val="1_2_1"/>
  <p:tag name="KSO_WM_UNIT_LAYERLEVEL" val="1_1_1"/>
  <p:tag name="KSO_WM_UNIT_TYPE" val="l_h_i"/>
  <p:tag name="KSO_WM_UNIT_USESOURCEFORMAT_APPLY" val="0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2_2"/>
  <p:tag name="KSO_WM_UNIT_INDEX" val="1_2_2"/>
  <p:tag name="KSO_WM_UNIT_LAYERLEVEL" val="1_1_1"/>
  <p:tag name="KSO_WM_UNIT_TYPE" val="l_h_i"/>
  <p:tag name="KSO_WM_UNIT_USESOURCEFORMAT_APPLY" val="0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4_3"/>
  <p:tag name="KSO_WM_UNIT_INDEX" val="1_4_3"/>
  <p:tag name="KSO_WM_UNIT_LAYERLEVEL" val="1_1_1"/>
  <p:tag name="KSO_WM_UNIT_TYPE" val="l_h_i"/>
  <p:tag name="KSO_WM_UNIT_USESOURCEFORMAT_APPLY" val="0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4_4"/>
  <p:tag name="KSO_WM_UNIT_INDEX" val="1_4_4"/>
  <p:tag name="KSO_WM_UNIT_LAYERLEVEL" val="1_1_1"/>
  <p:tag name="KSO_WM_UNIT_TYPE" val="l_h_i"/>
  <p:tag name="KSO_WM_UNIT_USESOURCEFORMAT_APPLY" val="0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4_1"/>
  <p:tag name="KSO_WM_UNIT_INDEX" val="1_4_1"/>
  <p:tag name="KSO_WM_UNIT_LAYERLEVEL" val="1_1_1"/>
  <p:tag name="KSO_WM_UNIT_TYPE" val="l_h_i"/>
  <p:tag name="KSO_WM_UNIT_USESOURCEFORMAT_APPLY" val="0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4_2"/>
  <p:tag name="KSO_WM_UNIT_INDEX" val="1_4_2"/>
  <p:tag name="KSO_WM_UNIT_LAYERLEVEL" val="1_1_1"/>
  <p:tag name="KSO_WM_UNIT_TYPE" val="l_h_i"/>
  <p:tag name="KSO_WM_UNIT_USESOURCEFORMAT_APPLY" val="0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6.2300109863281,&quot;width&quot;:862.716552734375}"/>
  <p:tag name="KSO_WM_TAG_VERSION" val="3.0"/>
  <p:tag name="KSO_WM_TEMPLATE_CATEGORY" val="diagram"/>
  <p:tag name="KSO_WM_TEMPLATE_INDEX" val="2023163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31639_3*l_h_i*1_1_1"/>
  <p:tag name="KSO_WM_UNIT_INDEX" val="1_1_1"/>
  <p:tag name="KSO_WM_UNIT_LAYERLEVEL" val="1_1_1"/>
  <p:tag name="KSO_WM_UNIT_LINE_FILL_TYPE" val="2"/>
  <p:tag name="KSO_WM_UNIT_LINE_FORE_SCHEMECOLOR_INDEX" val="5"/>
  <p:tag name="KSO_WM_UNIT_SHADOW_SCHEMECOLOR_INDEX" val="5"/>
  <p:tag name="KSO_WM_UNIT_TEXT_FILL_FORE_SCHEMECOLOR_INDEX" val="1"/>
  <p:tag name="KSO_WM_UNIT_TEXT_FILL_TYPE" val="1"/>
  <p:tag name="KSO_WM_UNIT_TYPE" val="l_h_i"/>
  <p:tag name="KSO_WM_UNIT_USESOURCEFORMAT_APPLY" val="0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6.2300109863281,&quot;width&quot;:862.716552734375}"/>
  <p:tag name="KSO_WM_TAG_VERSION" val="3.0"/>
  <p:tag name="KSO_WM_TEMPLATE_CATEGORY" val="diagram"/>
  <p:tag name="KSO_WM_TEMPLATE_INDEX" val="2023163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31639_3*l_h_i*1_2_1"/>
  <p:tag name="KSO_WM_UNIT_INDEX" val="1_2_1"/>
  <p:tag name="KSO_WM_UNIT_LAYERLEVEL" val="1_1_1"/>
  <p:tag name="KSO_WM_UNIT_LINE_FILL_TYPE" val="2"/>
  <p:tag name="KSO_WM_UNIT_LINE_FORE_SCHEMECOLOR_INDEX" val="8"/>
  <p:tag name="KSO_WM_UNIT_SHADOW_SCHEMECOLOR_INDEX" val="8"/>
  <p:tag name="KSO_WM_UNIT_TEXT_FILL_FORE_SCHEMECOLOR_INDEX" val="1"/>
  <p:tag name="KSO_WM_UNIT_TEXT_FILL_TYPE" val="1"/>
  <p:tag name="KSO_WM_UNIT_TYPE" val="l_h_i"/>
  <p:tag name="KSO_WM_UNIT_USESOURCEFORMAT_APPLY" val="0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6.2300109863281,&quot;width&quot;:862.716552734375}"/>
  <p:tag name="KSO_WM_TAG_VERSION" val="3.0"/>
  <p:tag name="KSO_WM_TEMPLATE_CATEGORY" val="diagram"/>
  <p:tag name="KSO_WM_TEMPLATE_INDEX" val="2023163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31639_3*l_h_i*1_3_1"/>
  <p:tag name="KSO_WM_UNIT_INDEX" val="1_3_1"/>
  <p:tag name="KSO_WM_UNIT_LAYERLEVEL" val="1_1_1"/>
  <p:tag name="KSO_WM_UNIT_LINE_FILL_TYPE" val="2"/>
  <p:tag name="KSO_WM_UNIT_LINE_FORE_SCHEMECOLOR_INDEX" val="5"/>
  <p:tag name="KSO_WM_UNIT_SHADOW_SCHEMECOLOR_INDEX" val="5"/>
  <p:tag name="KSO_WM_UNIT_TEXT_FILL_FORE_SCHEMECOLOR_INDEX" val="1"/>
  <p:tag name="KSO_WM_UNIT_TEXT_FILL_TYPE" val="1"/>
  <p:tag name="KSO_WM_UNIT_TYPE" val="l_h_i"/>
  <p:tag name="KSO_WM_UNIT_USESOURCEFORMAT_APPLY" val="0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6.2300109863281,&quot;width&quot;:862.716552734375}"/>
  <p:tag name="KSO_WM_TAG_VERSION" val="3.0"/>
  <p:tag name="KSO_WM_TEMPLATE_CATEGORY" val="diagram"/>
  <p:tag name="KSO_WM_TEMPLATE_INDEX" val="2023163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31639_3*l_h_i*1_4_1"/>
  <p:tag name="KSO_WM_UNIT_INDEX" val="1_4_1"/>
  <p:tag name="KSO_WM_UNIT_LAYERLEVEL" val="1_1_1"/>
  <p:tag name="KSO_WM_UNIT_LINE_FILL_TYPE" val="2"/>
  <p:tag name="KSO_WM_UNIT_LINE_FORE_SCHEMECOLOR_INDEX" val="8"/>
  <p:tag name="KSO_WM_UNIT_SHADOW_SCHEMECOLOR_INDEX" val="8"/>
  <p:tag name="KSO_WM_UNIT_TEXT_FILL_FORE_SCHEMECOLOR_INDEX" val="1"/>
  <p:tag name="KSO_WM_UNIT_TEXT_FILL_TYPE" val="1"/>
  <p:tag name="KSO_WM_UNIT_TYPE" val="l_h_i"/>
  <p:tag name="KSO_WM_UNIT_USESOURCEFORMAT_APPLY" val="0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6.2300109863281,&quot;width&quot;:862.716552734375}"/>
  <p:tag name="KSO_WM_TAG_VERSION" val="3.0"/>
  <p:tag name="KSO_WM_TEMPLATE_CATEGORY" val="diagram"/>
  <p:tag name="KSO_WM_TEMPLATE_INDEX" val="20231639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39_3*l_h_i*1_2_2"/>
  <p:tag name="KSO_WM_UNIT_INDEX" val="1_2_2"/>
  <p:tag name="KSO_WM_UNIT_LAYERLEVEL" val="1_1_1"/>
  <p:tag name="KSO_WM_UNIT_SHADOW_SCHEMECOLOR_INDEX" val="8"/>
  <p:tag name="KSO_WM_UNIT_TEXT_FILL_FORE_SCHEMECOLOR_INDEX" val="1"/>
  <p:tag name="KSO_WM_UNIT_TEXT_FILL_TYPE" val="1"/>
  <p:tag name="KSO_WM_UNIT_TYPE" val="l_h_i"/>
  <p:tag name="KSO_WM_UNIT_USESOURCEFORMAT_APPLY" val="0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6.2300109863281,&quot;width&quot;:862.716552734375}"/>
  <p:tag name="KSO_WM_TAG_VERSION" val="3.0"/>
  <p:tag name="KSO_WM_TEMPLATE_CATEGORY" val="diagram"/>
  <p:tag name="KSO_WM_TEMPLATE_INDEX" val="20231639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39_3*l_h_i*1_1_2"/>
  <p:tag name="KSO_WM_UNIT_INDEX" val="1_1_2"/>
  <p:tag name="KSO_WM_UNIT_LAYERLEVEL" val="1_1_1"/>
  <p:tag name="KSO_WM_UNIT_SHADOW_SCHEMECOLOR_INDEX" val="5"/>
  <p:tag name="KSO_WM_UNIT_TEXT_FILL_FORE_SCHEMECOLOR_INDEX" val="1"/>
  <p:tag name="KSO_WM_UNIT_TEXT_FILL_TYPE" val="1"/>
  <p:tag name="KSO_WM_UNIT_TYPE" val="l_h_i"/>
  <p:tag name="KSO_WM_UNIT_USESOURCEFORMAT_APPLY" val="0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6.2300109863281,&quot;width&quot;:862.716552734375}"/>
  <p:tag name="KSO_WM_TAG_VERSION" val="3.0"/>
  <p:tag name="KSO_WM_TEMPLATE_CATEGORY" val="diagram"/>
  <p:tag name="KSO_WM_TEMPLATE_INDEX" val="20231639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39_3*l_h_i*1_4_2"/>
  <p:tag name="KSO_WM_UNIT_INDEX" val="1_4_2"/>
  <p:tag name="KSO_WM_UNIT_LAYERLEVEL" val="1_1_1"/>
  <p:tag name="KSO_WM_UNIT_SHADOW_SCHEMECOLOR_INDEX" val="8"/>
  <p:tag name="KSO_WM_UNIT_TEXT_FILL_FORE_SCHEMECOLOR_INDEX" val="1"/>
  <p:tag name="KSO_WM_UNIT_TEXT_FILL_TYPE" val="1"/>
  <p:tag name="KSO_WM_UNIT_TYPE" val="l_h_i"/>
  <p:tag name="KSO_WM_UNIT_USESOURCEFORMAT_APPLY" val="0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6.2300109863281,&quot;width&quot;:862.716552734375}"/>
  <p:tag name="KSO_WM_TAG_VERSION" val="3.0"/>
  <p:tag name="KSO_WM_TEMPLATE_CATEGORY" val="diagram"/>
  <p:tag name="KSO_WM_TEMPLATE_INDEX" val="20231639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39_3*l_h_i*1_3_2"/>
  <p:tag name="KSO_WM_UNIT_INDEX" val="1_3_2"/>
  <p:tag name="KSO_WM_UNIT_LAYERLEVEL" val="1_1_1"/>
  <p:tag name="KSO_WM_UNIT_SHADOW_SCHEMECOLOR_INDEX" val="5"/>
  <p:tag name="KSO_WM_UNIT_TEXT_FILL_FORE_SCHEMECOLOR_INDEX" val="1"/>
  <p:tag name="KSO_WM_UNIT_TEXT_FILL_TYPE" val="1"/>
  <p:tag name="KSO_WM_UNIT_TYPE" val="l_h_i"/>
  <p:tag name="KSO_WM_UNIT_USESOURCEFORMAT_APPLY" val="0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6.2300109863281,&quot;width&quot;:862.716552734375}"/>
  <p:tag name="KSO_WM_TAG_VERSION" val="3.0"/>
  <p:tag name="KSO_WM_TEMPLATE_CATEGORY" val="diagram"/>
  <p:tag name="KSO_WM_TEMPLATE_INDEX" val="20231639"/>
  <p:tag name="KSO_WM_UNIT_COMPATIBLE" val="0"/>
  <p:tag name="KSO_WM_UNIT_DIAGRAM_ISNUMVISUAL" val="0"/>
  <p:tag name="KSO_WM_UNIT_DIAGRAM_ISREFERUNIT" val="0"/>
  <p:tag name="KSO_WM_UNIT_HIGHLIGHT" val="0"/>
  <p:tag name="KSO_WM_UNIT_ID" val="diagram20231639_3*l_h_f*1_1_1"/>
  <p:tag name="KSO_WM_UNIT_INDEX" val="1_1_1"/>
  <p:tag name="KSO_WM_UNIT_LAYERLEVEL" val="1_1_1"/>
  <p:tag name="KSO_WM_UNIT_NOCLEAR" val="0"/>
  <p:tag name="KSO_WM_UNIT_PRESET_TEXT" val="单击此处输入(你的)智能图形项正文，文字是您思想的提炼，请尽量言简意赅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  <p:tag name="KSO_WM_UNIT_VALUE" val="60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6.2300109863281,&quot;width&quot;:862.716552734375}"/>
  <p:tag name="KSO_WM_TAG_VERSION" val="3.0"/>
  <p:tag name="KSO_WM_TEMPLATE_CATEGORY" val="diagram"/>
  <p:tag name="KSO_WM_TEMPLATE_INDEX" val="20231639"/>
  <p:tag name="KSO_WM_UNIT_COMPATIBLE" val="0"/>
  <p:tag name="KSO_WM_UNIT_DIAGRAM_ISNUMVISUAL" val="0"/>
  <p:tag name="KSO_WM_UNIT_DIAGRAM_ISREFERUNIT" val="0"/>
  <p:tag name="KSO_WM_UNIT_HIGHLIGHT" val="0"/>
  <p:tag name="KSO_WM_UNIT_ID" val="diagram20231639_3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USESOURCEFORMAT_APPLY" val="0"/>
  <p:tag name="KSO_WM_UNIT_VALUE" val="10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6.2300109863281,&quot;width&quot;:862.716552734375}"/>
  <p:tag name="KSO_WM_TAG_VERSION" val="3.0"/>
  <p:tag name="KSO_WM_TEMPLATE_CATEGORY" val="diagram"/>
  <p:tag name="KSO_WM_TEMPLATE_INDEX" val="20231639"/>
  <p:tag name="KSO_WM_UNIT_COMPATIBLE" val="0"/>
  <p:tag name="KSO_WM_UNIT_DIAGRAM_ISNUMVISUAL" val="0"/>
  <p:tag name="KSO_WM_UNIT_DIAGRAM_ISREFERUNIT" val="0"/>
  <p:tag name="KSO_WM_UNIT_HIGHLIGHT" val="0"/>
  <p:tag name="KSO_WM_UNIT_ID" val="diagram20231639_3*l_h_f*1_2_1"/>
  <p:tag name="KSO_WM_UNIT_INDEX" val="1_2_1"/>
  <p:tag name="KSO_WM_UNIT_LAYERLEVEL" val="1_1_1"/>
  <p:tag name="KSO_WM_UNIT_NOCLEAR" val="0"/>
  <p:tag name="KSO_WM_UNIT_PRESET_TEXT" val="单击此处输入(你的)智能图形项正文，文字是您思想的提炼，请尽量言简意赅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  <p:tag name="KSO_WM_UNIT_VALUE" val="60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6.2300109863281,&quot;width&quot;:862.716552734375}"/>
  <p:tag name="KSO_WM_TAG_VERSION" val="3.0"/>
  <p:tag name="KSO_WM_TEMPLATE_CATEGORY" val="diagram"/>
  <p:tag name="KSO_WM_TEMPLATE_INDEX" val="20231639"/>
  <p:tag name="KSO_WM_UNIT_COMPATIBLE" val="0"/>
  <p:tag name="KSO_WM_UNIT_DIAGRAM_ISNUMVISUAL" val="0"/>
  <p:tag name="KSO_WM_UNIT_DIAGRAM_ISREFERUNIT" val="0"/>
  <p:tag name="KSO_WM_UNIT_HIGHLIGHT" val="0"/>
  <p:tag name="KSO_WM_UNIT_ID" val="diagram20231639_3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USESOURCEFORMAT_APPLY" val="0"/>
  <p:tag name="KSO_WM_UNIT_VALUE" val="10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6.2300109863281,&quot;width&quot;:862.716552734375}"/>
  <p:tag name="KSO_WM_TAG_VERSION" val="3.0"/>
  <p:tag name="KSO_WM_TEMPLATE_CATEGORY" val="diagram"/>
  <p:tag name="KSO_WM_TEMPLATE_INDEX" val="20231639"/>
  <p:tag name="KSO_WM_UNIT_COMPATIBLE" val="0"/>
  <p:tag name="KSO_WM_UNIT_DIAGRAM_ISNUMVISUAL" val="0"/>
  <p:tag name="KSO_WM_UNIT_DIAGRAM_ISREFERUNIT" val="0"/>
  <p:tag name="KSO_WM_UNIT_HIGHLIGHT" val="0"/>
  <p:tag name="KSO_WM_UNIT_ID" val="diagram20231639_3*l_h_f*1_3_1"/>
  <p:tag name="KSO_WM_UNIT_INDEX" val="1_3_1"/>
  <p:tag name="KSO_WM_UNIT_LAYERLEVEL" val="1_1_1"/>
  <p:tag name="KSO_WM_UNIT_NOCLEAR" val="0"/>
  <p:tag name="KSO_WM_UNIT_PRESET_TEXT" val="单击此处输入(你的)智能图形项正文，文字是您思想的提炼，请尽量言简意赅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  <p:tag name="KSO_WM_UNIT_VALUE" val="60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6.2300109863281,&quot;width&quot;:862.716552734375}"/>
  <p:tag name="KSO_WM_TAG_VERSION" val="3.0"/>
  <p:tag name="KSO_WM_TEMPLATE_CATEGORY" val="diagram"/>
  <p:tag name="KSO_WM_TEMPLATE_INDEX" val="20231639"/>
  <p:tag name="KSO_WM_UNIT_COMPATIBLE" val="0"/>
  <p:tag name="KSO_WM_UNIT_DIAGRAM_ISNUMVISUAL" val="0"/>
  <p:tag name="KSO_WM_UNIT_DIAGRAM_ISREFERUNIT" val="0"/>
  <p:tag name="KSO_WM_UNIT_HIGHLIGHT" val="0"/>
  <p:tag name="KSO_WM_UNIT_ID" val="diagram20231639_3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USESOURCEFORMAT_APPLY" val="0"/>
  <p:tag name="KSO_WM_UNIT_VALUE" val="10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6.2300109863281,&quot;width&quot;:862.716552734375}"/>
  <p:tag name="KSO_WM_TAG_VERSION" val="3.0"/>
  <p:tag name="KSO_WM_TEMPLATE_CATEGORY" val="diagram"/>
  <p:tag name="KSO_WM_TEMPLATE_INDEX" val="20231639"/>
  <p:tag name="KSO_WM_UNIT_COMPATIBLE" val="0"/>
  <p:tag name="KSO_WM_UNIT_DIAGRAM_ISNUMVISUAL" val="0"/>
  <p:tag name="KSO_WM_UNIT_DIAGRAM_ISREFERUNIT" val="0"/>
  <p:tag name="KSO_WM_UNIT_HIGHLIGHT" val="0"/>
  <p:tag name="KSO_WM_UNIT_ID" val="diagram20231639_3*l_h_f*1_4_1"/>
  <p:tag name="KSO_WM_UNIT_INDEX" val="1_4_1"/>
  <p:tag name="KSO_WM_UNIT_LAYERLEVEL" val="1_1_1"/>
  <p:tag name="KSO_WM_UNIT_NOCLEAR" val="0"/>
  <p:tag name="KSO_WM_UNIT_PRESET_TEXT" val="单击此处输入(你的)智能图形项正文，文字是您思想的提炼，请尽量言简意赅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  <p:tag name="KSO_WM_UNIT_VALUE" val="60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6.2300109863281,&quot;width&quot;:862.716552734375}"/>
  <p:tag name="KSO_WM_TAG_VERSION" val="3.0"/>
  <p:tag name="KSO_WM_TEMPLATE_CATEGORY" val="diagram"/>
  <p:tag name="KSO_WM_TEMPLATE_INDEX" val="20231639"/>
  <p:tag name="KSO_WM_UNIT_COMPATIBLE" val="0"/>
  <p:tag name="KSO_WM_UNIT_DIAGRAM_ISNUMVISUAL" val="0"/>
  <p:tag name="KSO_WM_UNIT_DIAGRAM_ISREFERUNIT" val="0"/>
  <p:tag name="KSO_WM_UNIT_HIGHLIGHT" val="0"/>
  <p:tag name="KSO_WM_UNIT_ID" val="diagram20231639_3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USESOURCEFORMAT_APPLY" val="0"/>
  <p:tag name="KSO_WM_UNIT_VALUE" val="10"/>
</p:tagLst>
</file>

<file path=ppt/tags/tag17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7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1"/>
  <p:tag name="KSO_WM_UNIT_DIAGRAM_ISNUMVISUAL" val="0"/>
  <p:tag name="KSO_WM_UNIT_DIAGRAM_ISREFERUNIT" val="0"/>
  <p:tag name="KSO_WM_UNIT_HIGHLIGHT" val="0"/>
  <p:tag name="KSO_WM_UNIT_ID" val="custom20230995_7*e*1"/>
  <p:tag name="KSO_WM_UNIT_INDEX" val="1"/>
  <p:tag name="KSO_WM_UNIT_LAYERLEVEL" val="1"/>
  <p:tag name="KSO_WM_UNIT_NOCLEAR" val="0"/>
  <p:tag name="KSO_WM_UNIT_PRESET_TEXT" val="03"/>
  <p:tag name="KSO_WM_UNIT_TYPE" val="e"/>
  <p:tag name="KSO_WM_UNIT_VALUE" val="13"/>
</p:tagLst>
</file>

<file path=ppt/tags/tag172.xml><?xml version="1.0" encoding="utf-8"?>
<p:tagLst xmlns:p="http://schemas.openxmlformats.org/presentationml/2006/main">
  <p:tag name="KSO_WM_BEAUTIFY_FLAG" val="#wm#"/>
  <p:tag name="KSO_WM_SLIDE_ID" val="custom20230995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5"/>
  <p:tag name="KSO_WM_TEMPLATE_MASTER_TYPE" val="0"/>
  <p:tag name="KSO_WM_TEMPLATE_SUBCATEGORY" val="29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01_3*l_h_i*1_3_3"/>
  <p:tag name="KSO_WM_UNIT_INDEX" val="1_3_3"/>
  <p:tag name="KSO_WM_UNIT_LAYERLEVEL" val="1_1_1"/>
  <p:tag name="KSO_WM_UNIT_SHADOW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01_3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01_3*l_h_i*1_1_3"/>
  <p:tag name="KSO_WM_UNIT_INDEX" val="1_1_3"/>
  <p:tag name="KSO_WM_UNIT_LAYERLEVEL" val="1_1_1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01_3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01_3*l_h_i*1_2_3"/>
  <p:tag name="KSO_WM_UNIT_INDEX" val="1_2_3"/>
  <p:tag name="KSO_WM_UNIT_LAYERLEVEL" val="1_1_1"/>
  <p:tag name="KSO_WM_UNIT_SHADOW_SCHEMECOLOR_INDEX" val="6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01_3*l_h_i*1_2_1"/>
  <p:tag name="KSO_WM_UNIT_INDEX" val="1_2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01_3*l_h_i*1_4_3"/>
  <p:tag name="KSO_WM_UNIT_INDEX" val="1_4_3"/>
  <p:tag name="KSO_WM_UNIT_LAYERLEVEL" val="1_1_1"/>
  <p:tag name="KSO_WM_UNIT_SHADOW_SCHEMECOLOR_INDEX" val="8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01_3*l_h_i*1_4_1"/>
  <p:tag name="KSO_WM_UNIT_INDEX" val="1_4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189.xml><?xml version="1.0" encoding="utf-8"?>
<p:tagLst xmlns:p="http://schemas.openxmlformats.org/presentationml/2006/main">
  <p:tag name="KSO_WM_TEMPLATE_CATEGORY" val="custom"/>
  <p:tag name="KSO_WM_TEMPLATE_INDEX" val="20230995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099_3*l_h_f*1_1_1"/>
  <p:tag name="KSO_WM_UNIT_INDEX" val="1_1_1"/>
  <p:tag name="KSO_WM_UNIT_LAYERLEVEL" val="1_1_1"/>
  <p:tag name="KSO_WM_UNIT_LINE_FILL_TYPE" val="2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1"/>
  <p:tag name="KSO_WM_UNIT_INDEX" val="1_1_1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2"/>
  <p:tag name="KSO_WM_UNIT_INDEX" val="1_1_2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099_3*l_h_f*1_2_1"/>
  <p:tag name="KSO_WM_UNIT_INDEX" val="1_2_1"/>
  <p:tag name="KSO_WM_UNIT_LAYERLEVEL" val="1_1_1"/>
  <p:tag name="KSO_WM_UNIT_LINE_FILL_TYPE" val="2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1"/>
  <p:tag name="KSO_WM_UNIT_INDEX" val="1_2_1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2"/>
  <p:tag name="KSO_WM_UNIT_INDEX" val="1_2_2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099_3*l_h_f*1_3_1"/>
  <p:tag name="KSO_WM_UNIT_INDEX" val="1_3_1"/>
  <p:tag name="KSO_WM_UNIT_LAYERLEVEL" val="1_1_1"/>
  <p:tag name="KSO_WM_UNIT_LINE_FILL_TYPE" val="2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1"/>
  <p:tag name="KSO_WM_UNIT_INDEX" val="1_3_1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2"/>
  <p:tag name="KSO_WM_UNIT_INDEX" val="1_3_2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099_3*l_h_f*1_4_1"/>
  <p:tag name="KSO_WM_UNIT_INDEX" val="1_4_1"/>
  <p:tag name="KSO_WM_UNIT_LAYERLEVEL" val="1_1_1"/>
  <p:tag name="KSO_WM_UNIT_LINE_FILL_TYPE" val="2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1"/>
  <p:tag name="KSO_WM_UNIT_INDEX" val="1_4_1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2"/>
  <p:tag name="KSO_WM_UNIT_INDEX" val="1_4_2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02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7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B0F0"/>
      </a:accent1>
      <a:accent2>
        <a:srgbClr val="8FCDFF"/>
      </a:accent2>
      <a:accent3>
        <a:srgbClr val="FF7860"/>
      </a:accent3>
      <a:accent4>
        <a:srgbClr val="46D1AC"/>
      </a:accent4>
      <a:accent5>
        <a:srgbClr val="FF7943"/>
      </a:accent5>
      <a:accent6>
        <a:srgbClr val="FFB268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68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1">
      <vt:lpstr>Arial</vt:lpstr>
      <vt:lpstr>Calibri</vt:lpstr>
      <vt:lpstr>微软雅黑</vt:lpstr>
      <vt:lpstr>Montserrat ExtraBold</vt:lpstr>
      <vt:lpstr>Wingdings</vt:lpstr>
      <vt:lpstr>宋体</vt:lpstr>
      <vt:lpstr>Office Theme</vt:lpstr>
      <vt:lpstr>手术后患者的康复训练指导</vt:lpstr>
      <vt:lpstr>目录</vt:lpstr>
      <vt:lpstr>了解患者的病情和手术情况</vt:lpstr>
      <vt:lpstr>了解患者的手术类型和康复需求</vt:lpstr>
      <vt:lpstr>了解患者的身体状况和功能水平</vt:lpstr>
      <vt:lpstr>了解患者的心理状况和康复意愿</vt:lpstr>
      <vt:lpstr>制定个性化的康复训练计划</vt:lpstr>
      <vt:lpstr>根据患者的具体情况制定康复目标</vt:lpstr>
      <vt:lpstr>设计适合患者的康复训练方案</vt:lpstr>
      <vt:lpstr>确定康复训练的时间和频率</vt:lpstr>
      <vt:lpstr>康复训练的实施与监督</vt:lpstr>
      <vt:lpstr>指导患者进行正确的康复训练动作</vt:lpstr>
      <vt:lpstr>监督患者的康复训练过程，确保安全有效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2024-09-01T03:22:40.796</cp:lastPrinted>
  <dcterms:created xsi:type="dcterms:W3CDTF">2024-08-31T19:22:40Z</dcterms:created>
  <dcterms:modified xsi:type="dcterms:W3CDTF">2024-08-31T19:22:42Z</dcterms:modified>
</cp:coreProperties>
</file>