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CF5E7-9813-40F0-9CDB-C2C4EAA6D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1405-AAAE-4C92-9A97-21199C59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0DAC1-C3B9-4DF7-A4CF-4A84086A0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A6FD5-A5DD-46B7-92B3-68EF29BB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DFC9C-1C90-434F-B750-9A3C9A4F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EDC1B-D35F-45E9-B057-D9A984F9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571C9-AE1B-4931-8CB7-91230D6C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BF9E8-6771-46EE-8490-9A32F411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1EEB0-F5F3-49A8-9DB5-877C6D77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1293-96EE-4751-BA46-744C677F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1CD1-0A3D-45A8-BD30-FCDA0053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7001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医院感染管理中的病房环境控制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病房环境控制具体措施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病房环境监测与评估方法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医护人员培训与职责落实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患者教育与参与程度提升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05" b="1760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合理的病房布局、通风设施和消毒措施等，能够破坏病原微生物的传播途径，减少交叉感染的风险。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病房环境是医院感染发生的重要因素之一，通过加强病房环境控制，可以有效减少空气中的细菌、病毒等病原微生物的含量，从而降低医院感染的发生率。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预防医院感染发生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良好的病房环境可以提高患者的舒适度，减轻患者的心理压力和焦虑情绪，有利于患者的康复和治疗。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病房环境的整洁、安静和舒适程度直接影响患者的睡眠质量和食欲，对患者的生理功能和免疫系统也有积极的影响。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提高患者治疗效果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医护人员长期在病房工作，如果病房环境不良，容易受到病原微生物的侵袭，导致感染或携带病原微生物，成为医院感染的传播源。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通过加强病房环境控制，可以保障医护人员的身体健康，提高他们的工作效率和医疗服务质量。同时，也可以减少医护人员因感染导致的缺勤和离职，有利于医院的稳定和发展。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保障医护人员健康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病房环境控制基本原则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病房内物品摆放整齐，无杂物堆积。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定期进行大扫除，彻底清理卫生死角。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地面、墙面、门窗等保持清洁，无污渍、无积尘。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垃圾及时清理，分类放置，避免交叉感染。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清洁、整洁、有序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病房内保持空气流通，定时开窗通风。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采光充足，避免阴暗潮湿。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空调、空气净化器等设备定期清洗、消毒，确保空气质量。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特殊病房如隔离病房等需采用独立的通风系统。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通风与采光良好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病房内定期进行空气消毒，减少病原体传播。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医疗器械、设备、用品等定期消毒、灭菌，确保无菌操作。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医护人员严格执行手卫生规范，减少交叉感染风险。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特殊感染患者使用过的物品需进行特殊处理。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消毒与灭菌措施到位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病房环境控制具体措施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72" b="1597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确定清扫保洁频次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根据病房使用情况和卫生状况，制定合理的清扫保洁频次，如每日、每周或每月等。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明确清扫保洁内容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包括地面、墙面、天花板、门窗、家具、设备等设施的全面清洁，确保无积尘、无污渍、无异味。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强化垃圾处理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设置垃圾分类设施，及时清理医疗垃圾和生活垃圾，避免垃圾堆积和二次污染。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定期清扫保洁工作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采用紫外线灯照射、臭氧消毒等空气消毒方法，杀灭空气中的细菌、病毒等微生物。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使用空气净化器、新风系统等空气净化设备，过滤空气中的颗粒物、有害气体等污染物，提高空气质量。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监测空气质量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定期监测病房空气中的细菌总数、PM2.5、甲醛等指标，评估空气质量状况，及时调整消毒和净化措施。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空气消毒与净化技术应用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https://d.book118.com/448017001057006040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2024-09-18T21:21:26.036</cp:lastPrinted>
  <dcterms:created xsi:type="dcterms:W3CDTF">2024-09-18T13:21:26Z</dcterms:created>
  <dcterms:modified xsi:type="dcterms:W3CDTF">2024-09-18T13:21:27Z</dcterms:modified>
</cp:coreProperties>
</file>