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40AEEB-AEAD-4526-B5EE-E3BB3C498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231C5-514C-4741-9535-A2D149ED4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2E3EF5-F193-4E29-8375-B5E6471727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BF49F9-72E1-42FE-ABFD-CAA584B9E0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DD6B5A-284C-4390-9A04-6DA442198C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612CBC-56F6-4C68-A97E-F4D21ED8F8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280511-54CC-49D1-8F3A-45489524D1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8D5812-2080-4AE8-9B78-5ECA6DD63A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3B5298-783A-4496-9148-AA5B3B2DE9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A1F13-4594-48D2-A98C-5059BDF74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2053F-605D-4D4C-9EC6-213670083C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2001214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事业单位财务规则讲解</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事业单位概述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事业单位财务规则体系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预算管理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收入管理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支出管理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资产管理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负债管理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财务监督与审计</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事业单位概述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事业单位是指国家为了社会公益目的，由国家机关举办或者其他组织利用国有资产举办的，从事教育、科技、文化、卫生等活动的社会服务组织。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事业单位具有服务性、公益性、知识密集性等特点。其经费来源主要为财政拨款，部分事业单位可通过开展业务活动取得收入。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事业单位特点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事业单位定义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可分为教育、科研、文化、卫生、体育等类别的事业单位。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按行业分类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按经费来源分类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按隶属关系分类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可分为全额拨款、差额拨款和自收自支三种类型的事业单位。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可分为中央直属、省直属、市直属等不同级别的事业单位。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事业单位分类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通过规范的财务管理，确保事业单位资金的安全与完整，防止贪污腐败现象的发生。</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保障资金安全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通过科学的预算管理和财务分析，提高事业单位资金的使用效率，优化资源配置。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提高资金使用效率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财务管理不仅关注资金流转，还涉及单位经济活动的各个方面。规范的财务管理有助于事业单位更好地履行社会职责，推动事业发展。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促进事业发展</a:t>
            </a:r>
          </a:p>
        </p:txBody>
      </p:sp>
      <p:pic>
        <p:nvPicPr>
          <p:cNvPr id="9" name="Picture 9"/>
          <p:cNvPicPr>
            <a:picLocks noChangeAspect="1"/>
          </p:cNvPicPr>
          <p:nvPr/>
        </p:nvPicPr>
        <p:blipFill>
          <a:blip r:embed="rId2"/>
          <a:srcRect l="5750" r="5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事业单位财务管理重要性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事业单位财务规则体系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规定国家预算的编制、审查、批准、执行、调整、决算和监督等预算管理职权。</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50" r="16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预算法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规范财政收入、财政支出、财政管理等财政活动。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财政法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规范会计行为，保证会计资料真实、完整，加强经济管理和财务管理，提高经济效益。</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会计法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国家层面财务规则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地方政府债务管理办法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规范地方政府债务的举借、使用、偿还和监督管理。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地方财政专项资金管理办法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规定地方财政专项资金的设立、分配、使用和监督等管理要求。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地方预算管理办法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明确地方预算的编制、执行、调整和监督等管理要求。</a:t>
            </a:r>
          </a:p>
        </p:txBody>
      </p:sp>
      <p:pic>
        <p:nvPicPr>
          <p:cNvPr id="10" name="Picture 10"/>
          <p:cNvPicPr>
            <a:picLocks noChangeAspect="1"/>
          </p:cNvPicPr>
          <p:nvPr/>
        </p:nvPicPr>
        <p:blipFill>
          <a:blip r:embed="rId2"/>
          <a:srcRect l="16792" r="16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地方层面财务规则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财务监督制度</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建立单位内部财务监督机制，包括内部审计、财务公开和群众监督等。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资产管理制度</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明确单位资产的管理职责、配置标准、使用要求和处置程序等。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收支管理制度</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规定单位收入和支出的管理要求，包括收入确认、支出审批、票据管理等。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财务管理制度</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明确单位内部财务管理的目标、原则、职责、权限、程序和方法等。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预算管理制度</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规范单位预算的编制、执行、调整和监督等管理活动。</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单位内部财务管理制度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预算管理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量入为出、收支平衡原则：事业单位应根据自身收入情况，合理安排支出，确保收支平衡，避免赤字预算。</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统筹兼顾、保证重点原则：在预算编制过程中，应统筹考虑各项支出，确保重点支出得到优先保障。</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厉行节约、勤俭办事原则：事业单位应树立节约意识，在预算编制和执行过程中，注重节约开支，提高资金使用效益。</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预算编制方法：事业单位预算编制一般采用零基预算法或增量预算法。零基预算法是不考虑以往期间的支出情况，从零开始编制预算；增量预算法是在以往期间支出情况的基础上，根据增减变动因素调整编制预算。</a:t>
            </a:r>
          </a:p>
        </p:txBody>
      </p:sp>
      <p:pic>
        <p:nvPicPr>
          <p:cNvPr id="6" name="Picture 6"/>
          <p:cNvPicPr>
            <a:picLocks noChangeAspect="1"/>
          </p:cNvPicPr>
          <p:nvPr/>
        </p:nvPicPr>
        <p:blipFill>
          <a:blip r:embed="rId2">
            <a:alphaModFix/>
          </a:blip>
          <a:srcRect l="16750" r="16750"/>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预算编制原则与方法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042" r="130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事业单位应严格按照批复的预算执行，确保各项支出符合预算安排。同时，要加强预算执行过程中的管理和监督，确保资金安全和使用效益。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预算执行</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在预算执行过程中，如遇特殊情况需要调整预算，事业单位应按照相关规定和程序进行申请和审批。预算调整应遵循合理、合规、透明的原则，确保调整后的预算符合实际需求。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预算调整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预算执行与调整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预算监督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事业单位应建立健全预算监督机制，对预算执行情况进行定期或不定期的检查和监督。同时，要接受上级主管部门和财政部门的监督和指导，确保预算管理规范、有效。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预算考核</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事业单位应建立预算考核制度，对预算执行情况进行考核和评价。考核内容应包括预算完成率、资金使用效益等方面。通过考核，可以发现问题和不足，及时采取措施加以改进和完善。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188" r="21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预算监督与考核</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收入管理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上级补助收入</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事业单位从主管部门和上级单位取得的非财政补助收入。</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财政补助收入</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事业单位从同级财政部门取得的各类财政拨款，包括基本支出补助和项目支出补助。</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事业收入</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事业单位开展专业业务活动及其辅助活动取得的收入。</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附属单位上缴收入</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事业单位附属独立核算单位按照有关规定上缴的收入。</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经营收入</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事业单位在专业业务活动及其辅助活动之外开展非独立核算经营活动取得的收入。</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收入来源与分类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375" r="12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收入确认原则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事业单位的收入一般应当在收到款项时予以确认，并按照实际收到的金额进行计量。采用权责发生制确认的收入，应当在提供服务或者发出存货，同时收讫价款或者取得索取价款的凭据时予以确认。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收入核算方法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事业单位应当按照国家统一的会计制度的规定对收入进行会计核算。各项收入应当纳入单位预算，统一核算，统一管理。未纳入预算的收入应当单独核算，单独管理。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收入确认与核算</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收入监督机制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事业单位应当建立健全收入内部管理制度，明确各项收入的来源、取得方式、使用范围和管理要求等，加强收入管理，确保收入合法合规。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收入检查制度</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事业单位应当建立定期和不定期的收入检查制度，对各项收入的取得、使用和管理情况进行检查，发现问题及时纠正和处理。同时，接受财政、审计等部门的监督检查，如实提供有关情况和资料。</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收入监督与检查</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05</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支出管理</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包括人员经费支出、日常公用支出、对个人和家庭的补助支出、固定资产购建和大修理支出等。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支出范围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按照支出的性质和功能，可分为基本支出和项目支出。基本支出是事业单位为保障机构正常运转和完成日常工作任务而发生的各项支出；项目支出是事业单位为完成特定的工作任务或事业发展目标，在基本支出之外发生的各项支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支出分类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支出范围与分类</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https://d.book118.com/448020012140006035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21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21</vt:i4>
      </vt:variant>
    </vt:vector>
  </HeadingPairs>
  <TitlesOfParts>
    <vt:vector baseType="lpstr" size="2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2024-09-14T22:45:22.903</cp:lastPrinted>
  <dcterms:created xsi:type="dcterms:W3CDTF">2024-09-14T14:45:22Z</dcterms:created>
  <dcterms:modified xsi:type="dcterms:W3CDTF">2024-09-14T14:45:25Z</dcterms:modified>
</cp:coreProperties>
</file>