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23F1-56BF-43A8-B8C7-69974F6E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CBB40-9649-4762-A3DE-E580EB5A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09996-468A-4962-B25D-5F1D4FB55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A55BC-BD4C-4944-B6DB-8BECE441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86EE0-C1FD-48AC-817B-D50589FE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9D7CF-1D15-4BD9-9F51-19F2A575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5FE91-8B20-4A40-9427-DDCF0863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A7672-FE1A-47FC-BADC-54E56FE0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56412-EEE9-45E9-A0B4-019A5798B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1095-B904-4507-ABC7-59E3679B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3A7C9-8BBF-4A5F-8CE8-2EFDE7FE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0101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上肢神经损伤护理PPT\n## 1.上肢神经损伤概述及病因\n### 1.1上肢神经损伤的定义与分类\n### 1.2上肢神经损伤的常见病因\n### 1.3上肢神经损伤的发病机制\n## 2.上肢神经损伤的临床表现与诊断\n### 2.1上肢神经损伤的临床症状\n### 2.2上肢神经损伤的诊断方法\n### 2.3上肢神经损伤的诊断要点\n## 3.上肢神经损伤的治疗方法\n### 3.1上肢神经损伤的非手术治疗\n### 3.2上肢神经损伤的手术治疗\n### 3.3上肢神经损伤的康复治疗\n## 4.上肢神经损伤的护理原则与方法\n### 4.1上肢神经损伤的一般护理\n### 4.2上肢神经损伤的药物护理\n### 4.3上肢神经损伤的功能锻炼与康复指导\n## 5.上肢神经损伤的预防与康复\n### 5.1上肢神经损伤的预防措施\n### 5.2上肢神经损伤的康复护理\n### 5.3上肢神经损伤的患者教育与管理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上肢神经损伤护理PPT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上肢神经损伤概述及病因</a:t>
            </a:r>
            <a:endParaRPr/>
          </a:p>
        </p:txBody>
      </p:sp>
      <p:sp>
        <p:nvSpPr>
          <p:cNvPr id="1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上肢神经损伤是指上肢神经受到外力作用，导致神经功能受损的疾病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神经断裂：神经纤维受到严重损伤，导致神经功能完全丧失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神经挫伤：神经纤维受到轻度损伤，导致神经功能部分丧失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神经压迫：神经受到周围组织的压迫，导致神经功能受限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上肢神经损伤的分类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根据损伤部位：可分为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臂丛神经损伤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桡神经损伤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尺神经损伤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根据损伤程度：可分为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重度损伤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上肢神经损伤的定义与分类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6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外伤：如交通事故、坠落伤、切割伤等，导致神经受到直接损伤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压迫：如颈椎病、肩周炎、腱鞘炎等，导致神经受到压迫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缺血：如血管炎、血栓形成等，导致神经供血不足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炎症：如神经炎、神经根炎等，导致神经炎症反应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肿瘤：如神经纤维瘤、神经鞘瘤等，导致神经受到压迫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上肢神经损伤的常见病因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上肢神经损伤的发病机制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神经损伤后，神经纤维出现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坏死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再生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等病理改变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变性：神经纤维的结构和功能发生改变，导致神经功能受损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坏死：神经纤维受到严重损伤，导致神经功能完全丧失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再生：神经纤维受损后，周围神经细胞可再生，形成新的神经纤维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发病机制与神经损伤程度、类型、病因等因素有关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上肢神经损伤的临床表现与诊断</a:t>
            </a:r>
            <a:endParaRPr/>
          </a:p>
        </p:txBody>
      </p:sp>
      <p:sp>
        <p:nvSpPr>
          <p:cNvPr id="1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感觉障碍：损伤神经支配区域出现麻木、刺痛、烧灼感等异常感觉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运动障碍：损伤神经支配的肌肉出现萎缩、无力、痉挛等运动功能障碍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关节功能障碍：损伤神经支配的关节出现活动受限、僵硬等关节功能障碍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神经痛：损伤神经支配区域出现持续性疼痛、阵发性疼痛等神经痛症状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上肢神经损伤的临床症状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临床检查：通过检查患者的感觉、运动、关节功能等，初步判断神经损伤的部位和程度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影像学检查：如X线、CT、MRI等，了解神经损伤的形态学改变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电生理检查：如神经传导速度测定、肌电图等，评估神经功能和损伤程度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上肢神经损伤的诊断方法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根据病史和临床表现，初步判断神经损伤的类型和程度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结合影像学检查和电生理检查，进一步明确神经损伤的部位和程度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注意与类似疾病的鉴别诊断，如颈椎病、肩周炎等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上肢神经损伤的诊断要点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上肢神经损伤的治疗方法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上肢神经损伤的非手术治疗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神经营养药物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消炎镇痛药物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等，缓解症状和改善神经功能</a:t>
                </a:r>
                <a:endParaRPr/>
              </a:p>
            </p:txBody>
          </p:sp>
          <p:cxnSp>
            <p:nvCxnSpPr>
              <p:cNvPr id="1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电刺激疗法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等，促进神经再生和缓解肌肉痉挛</a:t>
                </a:r>
                <a:endParaRPr/>
              </a:p>
            </p:txBody>
          </p:sp>
        </p:grpSp>
        <p:grpSp>
          <p:nvGrpSpPr>
            <p:cNvPr id="2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等，提高患者的生活质量和神经功能恢复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https://d.book118.com/448020101102006035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上肢神经损伤护理PPT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2024-09-14T12:43:40.783</cp:lastPrinted>
  <dcterms:created xsi:type="dcterms:W3CDTF">2024-09-14T04:43:40Z</dcterms:created>
  <dcterms:modified xsi:type="dcterms:W3CDTF">2024-09-14T04:43:42Z</dcterms:modified>
</cp:coreProperties>
</file>