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6DEA5-37C1-4404-8B71-AA9ADA697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A234B-5AFB-4A71-8EBB-0299CD048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FB89D-9D11-40BB-82AD-BA371206D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B98A1-2595-4995-8BEA-11957304A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ABDDF7-C803-44F2-97C9-B90476BA7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C024FB-0935-40C1-B623-5C7DE2835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3742EB-B55E-4E62-AF13-95BDE86C9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7C0CE-D06D-431D-9875-ACD5AA756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2BB6D-AEAF-495A-9FD6-0879709AC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F6A5A-2B51-44CC-A4B3-0D0BB0640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06FF4-2CE9-4CC6-AD76-43F5969E8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1063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学生心理健康问题的根源与诊断手段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根源分析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提高学生心理健康水平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促进教育教学工作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通过探讨学生心理健康问题的根源和诊断手段，有助于更好地预防和解决学生心理问题，提高学生的心理健康水平。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学生心理健康问题直接影响学生的学习效果和学校的教育教学工作，因此，了解学生心理问题的根源和诊断方法，有助于学校更好地开展教育教学工作。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学生心理健康问题的根源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包括家庭、学校、社会等方面对学生心理健康的影响，以及学生自身的心理素质和应对能力等方面的问题。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学生心理健康问题的诊断手段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包括心理测评、心理咨询、心理治疗等多种诊断手段的介绍和应用情况。同时，还将探讨不同诊断手段在学生心理问题中的应用效果和局限性。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学生心理健康问题现状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普遍性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广泛存在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学生心理健康问题在各级学校中普遍存在，涉及不同年龄段、性别、家庭背景的学生。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日益严重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随着社会压力、学业压力的增加，学生心理健康问题呈现出日益严重的趋势。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" r="264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影响学业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影响人际关系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引发更严重问题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心理健康问题可能导致学生学习注意力不集中，记忆力减退，从而影响学业成绩。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心理健康问题可能使学生变得孤僻、易怒或攻击性增强，进而影响与同学、老师、家长的人际关系。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若不及时干预和治疗，学生心理健康问题可能发展为更严重的心理障碍，如抑郁症、焦虑症等。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1" r="12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学生心理健康问题表现形式多样，包括情绪低落、缺乏自信、焦虑、暴躁、睡眠障碍、自残行为等。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学生心理健康问题的根源可能涉及家庭因素、学校因素、社会因素和个人因素等多个方面。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不同根源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多种表现形式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根源分析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家庭氛围不和谐、父母关系紧张、家庭暴力等因素，容易导致孩子产生焦虑、抑郁等心理问题。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过于严厉或溺爱的教育方式，都可能对孩子的心理健康产生不良影响。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家长自身的心理健康问题，如焦虑、抑郁等，也可能对孩子的心理健康造成负面影响。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家长心理健康状况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校园氛围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教师教育方式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学校因素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校园欺凌、同学关系紧张等因素，也会对学生的心理健康产生不良影响。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不恰当的教育方式，如过度惩罚、忽视学生情感需求等，都可能对学生的心理健康造成负面影响。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过重的学习负担、考试压力等，容易导致学生产生焦虑、抑郁等心理问题。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https://d.book118.com/448021063006006031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2024-09-07T17:19:15.402</cp:lastPrinted>
  <dcterms:created xsi:type="dcterms:W3CDTF">2024-09-07T09:19:15Z</dcterms:created>
  <dcterms:modified xsi:type="dcterms:W3CDTF">2024-09-07T09:19:17Z</dcterms:modified>
</cp:coreProperties>
</file>