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BBD0A-8596-4784-91C5-38306EBA2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27ADA-B2E1-48C9-87DE-6CE06DF01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84C13-AE60-4F24-8701-DF3A12F76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A37BB-8834-460E-948B-91CF72A1B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DE8D89-B2E6-4AFD-A98C-44CDECBA7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24731E-1BA0-47BE-8BD4-8873C11D7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FB2A7A-798F-44A3-8F94-98E4F3BA5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66DFB-EFBE-42B4-B7AC-0145AC0FD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626FD-D2A3-4F87-A214-480F329E1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1B715-79D1-4BEE-B80C-D70A351BF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E983F-BFE0-45C6-8331-7BCBD736F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22107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食道穿孔护理观察PPT\n## 1.食道穿孔的定义与原因\n### 1.1食道穿孔的定义及分类\n### 1.2食道穿孔的常见原因\n### 1.3食道穿孔的发病机制\n## 2.食道穿孔的临床表现\n### 2.1食道穿孔的常见症状\n### 2.2食道穿孔的体征\n### 2.3食道穿孔的影像学检查\n## 3.食道穿孔的诊断与鉴别诊断\n### 3.1食道穿孔的诊断方法\n### 3.2食道穿孔的鉴别诊断\n### 3.3食道穿孔的诊断流程\n## 4.食道穿孔的治疗方法\n### 4.1食道穿孔的保守治疗\n### 4.2食道穿孔的手术治疗\n### 4.3食道穿孔的术后护理\n## 5.食道穿孔的护理观察与并发症预防\n### 5.1食道穿孔的护理观察要点\n### 5.2食道穿孔的并发症预防\n### 5.3食道穿孔的护理措施\n## 6.食道穿孔的护理教育与健康指导\n### 6.1食道穿孔的护理教育内容\n### 6.2食道穿孔的健康指导原则\n### 6.3食道穿孔的出院指导与管理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食道穿孔护理观察PPT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食道穿孔的定义与原因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食道穿孔是指食道管壁的完整性受到破坏，形成病理性通道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根据穿孔原因和部位，可分为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外源性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内源性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外源性食道穿孔通常由外伤、误吞异物等原因引起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内源性食道穿孔主要由食管炎、食管溃疡等疾病引起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食道穿孔的严重程度不同，可分为轻度、中度和重度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轻度食道穿孔：仅累及食管黏膜层，症状较轻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中度食道穿孔：损伤至食管肌层，可能出现并发症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重度食道穿孔：损伤至食管周围组织或器官，病情危重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食道穿孔的定义及分类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外源性食道穿孔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外伤：如吞咽异物、食管镜检查等操作不当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误吞：如误吞化学腐蚀性物质、尖锐异物等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内源性食道穿孔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食管炎：如反流性食管炎、腐蚀性食管炎等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食管溃疡：如消化性溃疡、克罗恩病等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食管肿瘤：如食管癌、平滑肌瘤等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其他：如食管静脉曲张破裂、感染性食管炎等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食道穿孔的常见原因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43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食管黏膜损伤：长期反流、炎症、溃疡等因素导致食管黏膜屏障受损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食管壁缺血：血管炎、动脉硬化等因素导致食管壁供血不足，抵抗力下降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感染：细菌、病毒等感染引起食管壁炎症、坏死，最终导致穿孔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外力作用：外伤、误吞异物等原因直接作用于食管壁，导致穿孔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食道穿孔的发病机制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食道穿孔的临床表现</a:t>
            </a:r>
            <a:endParaRPr/>
          </a:p>
        </p:txBody>
      </p:sp>
      <p:sp>
        <p:nvSpPr>
          <p:cNvPr id="25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食道穿孔的常见症状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剧烈胸痛：食道穿孔后，胃酸、食物等物质泄漏至胸腔，引起剧烈胸痛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疼痛部位：多位于胸骨后，可放射至背部、肩部等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疼痛性质：多为持续性，阵发性加剧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呼吸困难：食道穿孔导致纵隔感染、积液，压迫气管，引起呼吸困难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发热：食道穿孔后，感染引起发热，体温可达38℃以上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吞咽困难：食道穿孔部位炎症、水肿，导致吞咽困难</a:t>
            </a:r>
            <a:endParaRPr/>
          </a:p>
        </p:txBody>
      </p:sp>
      <p:cxnSp>
        <p:nvCxnSpPr>
          <p:cNvPr id="25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食道穿孔的体征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64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气管偏移：食道穿孔后，纵隔积液、感染，导致气管偏移</a:t>
                </a:r>
                <a:endParaRPr/>
              </a:p>
            </p:txBody>
          </p:sp>
          <p:cxnSp>
            <p:nvCxnSpPr>
              <p:cNvPr id="26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9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叩诊浊音：食道穿孔后，胸腔积液，叩诊呈浊音</a:t>
                </a:r>
                <a:endParaRPr/>
              </a:p>
            </p:txBody>
          </p:sp>
        </p:grpSp>
        <p:grpSp>
          <p:nvGrpSpPr>
            <p:cNvPr id="274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7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呼吸音减弱：食道穿孔后，胸腔积液、感染，导致肺部呼吸音减弱</a:t>
                </a:r>
                <a:endParaRPr/>
              </a:p>
            </p:txBody>
          </p:sp>
        </p:grpSp>
        <p:grpSp>
          <p:nvGrpSpPr>
            <p:cNvPr id="279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2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心率加快：食道穿孔后，疼痛、感染等因素导致心率加快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86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8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X线检查：可发现纵隔增宽、胸腔积液等征象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8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9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CT检查：可清晰显示食管穿孔部位、周围组织损伤情况，以及胸腔、纵隔积液等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9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9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超声检查：可观察食管壁损伤情况，以及胸腔、纵隔积液等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食道穿孔的影像学检查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食道穿孔的诊断与鉴别诊断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食道穿孔的诊断方法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根据病史、临床表现及影像学检查，进行综合诊断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食管镜检查：可直接观察食管穿孔部位、大小，以及周围组织损伤情况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实验室检查：血常规、C反应蛋白等指标升高，提示感染可能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3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心绞痛：胸痛症状相似，但心绞痛发作时间短，心电图有特征性改变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消化性溃疡穿孔：腹痛、腹肌紧张等表现相似，但消化性溃疡穿孔多有消化病史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肺炎：发热、咳嗽、胸痛等表现相似，但肺炎多有呼吸道症状，影像学检查可鉴别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食道穿孔的鉴别诊断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食道穿孔的诊断流程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了解病史，收集临床资料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分析临床表现，进行初步诊断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影像学检查，进一步明确诊断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食管镜检查，观察穿孔部位、大小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实验室检查，辅助诊断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综合分析，确诊食道穿孔</a:t>
            </a:r>
            <a:endParaRPr/>
          </a:p>
        </p:txBody>
      </p:sp>
      <p:cxnSp>
        <p:nvCxnSpPr>
          <p:cNvPr id="40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https://d.book118.com/448022107127006037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食道穿孔护理观察PPT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2024-09-17T21:26:47.649</cp:lastPrinted>
  <dcterms:created xsi:type="dcterms:W3CDTF">2024-09-17T13:26:47Z</dcterms:created>
  <dcterms:modified xsi:type="dcterms:W3CDTF">2024-09-17T13:26:49Z</dcterms:modified>
</cp:coreProperties>
</file>