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23AF3-C590-4513-9764-04068B2F1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4C433-31B0-4BC3-98D6-6FBC1E4ED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BD8AB-1FC8-4CC2-9D60-62517FAA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4B375-008E-4CD0-9CCD-176C78F2B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3EA7C8-E864-4D36-9891-38E689620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F5A8F5-BA81-4074-8728-34F80F98B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54993D-19E1-49AD-A106-49EBFB37C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50407-D712-4D80-9F99-B611EB82D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DE4D1-CA70-4ED1-B0F1-EB3A8F236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8882A-52A4-4663-B6FE-D1FC4905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73B56-F02B-43AA-B737-D0291C19F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21221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护理人员招募提供优质医护服务的领导者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护理人员招募策略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提供优质医护服务的关键要素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领导者在护理人员管理中的作用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应对老龄化社会挑战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推动护理职业发展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随着人口老龄化趋势加剧，社会对护理服务的需求日益增长，护理人员成为医疗体系不可或缺的重要力量。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优质的护理服务对于患者康复和生活质量至关重要，招募专业护理人员有助于提高整体护理水平。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通过招募和培训优秀护理人员，可以推动护理职业的专业化、标准化发展，提升护理人员的社会地位和认可度。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患者照护者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医疗协作者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健康教育者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心理关怀者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护理人员角色与重要性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护理人员通过向患者和家属提供健康教育指导，帮助他们掌握自我管理和预防疾病的知识和技能。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护理人员与医生、药师等其他医疗专业人员紧密合作，共同为患者提供全面、连续的医疗服务。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护理人员直接负责患者的日常照护工作，包括生活照料、病情观察、用药指导等，是患者康复过程中的重要支持者。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护理人员关注患者的心理需求，提供心理支持和情绪疏导，帮助患者缓解焦虑、抑郁等负面情绪。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护理人员招募策略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评估现有护理团队的人员规模、技能和经验水平，明确招募的岗位和数量。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制定详细的招募计划，包括时间表、预算和招募目标等。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与医院管理层沟通，确保招募计划符合医院整体战略和发展需求。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确定招募需求与计划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利用专业招聘网站、社交媒体和校园招聘等多种渠道发布招聘信息。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与护理学院、培训机构等建立合作关系，吸引优秀毕业生和实习生。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通过内部推荐和员工引荐，挖掘潜在的人才资源。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制定简历筛选标准，注重候选人的教育背景、工作经验和技能特长等方面。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设计科学合理的面试流程，包括初试、复试和终审等环节，确保选拔出高素质的护理人员。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在面试过程中注重候选人的沟通能力、团队协作精神和职业素养等方面的考察。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简历筛选与面试流程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提供优质医护服务的关键要素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专业技能与知识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具备扎实的护理专业知识，包括疾病护理、药物使用、护理操作等方面的知识，能够准确判断和处理各种护理问题。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拥有丰富的临床实践经验，能够熟练掌握各种护理技能，如静脉采血、心肺复苏、急救措施等，确保患者得到及时有效的护理。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医学领域不断更新发展，护理人员需要保持持续学习的态度，及时了解和掌握最新的护理理念和技术，提高护理服务质量。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临床实践技能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持续学习更新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能够用清晰、简洁的语言与患者进行有效沟通，了解患者的需求和感受，解答患者的疑问，增强患者的信任感和满意度。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与患者有效沟通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在医疗团队中，护理人员需要与其他医护人员密切合作，共同制定和执行护理计划。因此，良好的团队协作能力和沟通技巧对于提供优质医护服务至关重要。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与团队协作沟通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与患者家属保持及时、有效的沟通，了解家属的期望和需求，协调解决可能出现的问题和矛盾，共同为患者提供最佳的护理服务。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与家属沟通协调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同理心与关爱能力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以患者为中心，关注患者的整体健康状况和生活质量，提供全方位的护理服务。同时，尊重患者的隐私和权利，保护患者的安全和尊严。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在护理过程中融入人文关怀的理念，关注患者的社会背景、文化背景和心理需求等方面的因素，为患者提供更加个性化、人性化的护理服务。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能够设身处地地理解患者的感受和需求，关注患者的心理和情感状态，给予患者情感上的支持和安慰，帮助患者缓解焦虑和恐惧情绪。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https://d.book118.com/448022122102006040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2024-09-19T04:02:35.275</cp:lastPrinted>
  <dcterms:created xsi:type="dcterms:W3CDTF">2024-09-18T20:02:35Z</dcterms:created>
  <dcterms:modified xsi:type="dcterms:W3CDTF">2024-09-18T20:02:37Z</dcterms:modified>
</cp:coreProperties>
</file>