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5AF56-4DC3-4DAA-8EB4-E88AAE09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63772-5675-488A-AB7F-CEDD15F3C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F55D9-6F0A-4005-86DD-E678D57D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B7B66-8B7A-4A51-A4B0-BF5AF5875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56B2C-71D9-4CCE-8C69-3B87FC840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46014-7D34-4B35-9409-73AF2237D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3352E7-0380-4ECB-BD74-968AE2F8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9B419-B7C1-49DC-B6F1-0CB131DC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78E26-6163-45F9-8A2A-B77562F7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682E0-6C82-4BF3-88C2-AD65CE2F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FDBBB-B7E5-4FFC-9066-4059C227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2135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钢铁企业检修定额总体预算培训\n## 1.钢铁企业检修定额总体预算概述\n### 1.1钢铁企业检修定额的定义与作用\n### 1.2钢铁企业检修定额的总体预算原则\n### 1.3钢铁企业检修定额预算的重要性\n## 2.钢铁企业检修定额预算编制方法\n### 2.1检修定额预算编制的基本步骤\n### 2.2检修定额预算编制的详细方法\n### 2.3检修定额预算编制的案例分析\n## 3.钢铁企业检修定额预算执行与控制\n### 3.1检修定额预算执行的关键环节\n### 3.2检修定额预算控制的策略与方法\n### 3.3检修定额预算执行的监控与调整\n## 4.钢铁企业检修定额预算审计与评估\n### 4.1检修定额预算审计的目的与流程\n### 4.2检修定额预算审计的方法与技巧\n### 4.3检修定额预算评估的内容与标准\n## 5.钢铁企业检修定额预算管理优化\n### 5.1检修定额预算管理的改进措施\n### 5.2检修定额预算管理的技术应用\n### 5.3检修定额预算管理的未来发展趋势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钢铁企业检修定额总体预算培训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钢铁企业检修定额总体预算概述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钢铁企业检修定额的定义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钢铁企业检修定额是指在一定时期内，根据设备的使用情况和维修需求，对设备的检修工作量、材料消耗和费用进行合理预算的一种标准。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检修定额是钢铁企业生产成本控制、设备管理、维修工作的重要依据。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钢铁企业检修定额的作用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提高检修工作的计划性和管理水平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降低检修成本，提高设备的使用寿命和效率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保障生产安全和设备的正常运行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钢铁企业检修定额的定义与作用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实事求是原则</a:t>
                </a:r>
                <a:endParaRPr/>
              </a:p>
            </p:txBody>
          </p:sp>
          <p:sp>
            <p:nvSpPr>
              <p:cNvPr id="1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根据设备的实际状况和维修需求，编制检修定额预算。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充分考虑检修工作的技术难度、工作量和材料消耗等因素。</a:t>
                </a:r>
                <a:endParaRPr/>
              </a:p>
            </p:txBody>
          </p:sp>
        </p:grpSp>
        <p:grpSp>
          <p:nvGrpSpPr>
            <p:cNvPr id="1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动态管理原则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检修定额预算应根据设备的使用情况和维修需求进行调整。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及时更新检修定额，以满足企业生产发展的需求。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全面控制原则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检修定额预算应全面覆盖设备的检修工作，包括大修、中修和小修等。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对检修过程中的各项费用进行全面预算和控制。</a:t>
                </a:r>
                <a:endParaRPr/>
              </a:p>
            </p:txBody>
          </p:sp>
        </p:grpSp>
      </p:grpSp>
      <p:pic>
        <p:nvPicPr>
          <p:cNvPr id="1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钢铁企业检修定额的总体预算原则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提高检修预算的准确性</a:t>
                </a:r>
                <a:endParaRPr/>
              </a:p>
            </p:txBody>
          </p:sp>
          <p:sp>
            <p:nvSpPr>
              <p:cNvPr id="2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通过编制检修定额预算，可以更准确地了解检修工作的工作量、材料消耗和费用，从而提高检修预算的准确性。</a:t>
                </a:r>
                <a:endParaRPr/>
              </a:p>
            </p:txBody>
          </p:sp>
        </p:grpSp>
        <p:grpSp>
          <p:nvGrpSpPr>
            <p:cNvPr id="20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优化检修资源分配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检修定额预算有助于合理分配检修资源，确保检修工作的顺利进行。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有助于提高设备的使用寿命和效率，降低生产成本。</a:t>
                </a:r>
                <a:endParaRPr/>
              </a:p>
            </p:txBody>
          </p:sp>
        </p:grpSp>
        <p:grpSp>
          <p:nvGrpSpPr>
            <p:cNvPr id="20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加强检修成本控制</a:t>
                </a:r>
                <a:endParaRPr/>
              </a:p>
            </p:txBody>
          </p:sp>
          <p:sp>
            <p:nvSpPr>
              <p:cNvPr id="20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检修定额预算有助于加强对检修成本的控制，降低检修成本。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提高企业的经济效益和市场竞争力。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钢铁企业检修定额预算的重要性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钢铁企业检修定额预算编制方法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收集设备信息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收集设备的种类、数量、使用情况和维修需求等相关信息。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对设备进行全面的检查和评估，了解设备的实际状况。</a:t>
                </a:r>
                <a:endParaRPr/>
              </a:p>
            </p:txBody>
          </p:sp>
          <p:sp>
            <p:nvSpPr>
              <p:cNvPr id="22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编制检修定额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根据设备的实际状况和维修需求，编制设备的检修定额。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检修定额应包括检修工作量、材料消耗和费用等方面的内容。</a:t>
                </a:r>
                <a:endParaRPr/>
              </a:p>
            </p:txBody>
          </p:sp>
          <p:sp>
            <p:nvSpPr>
              <p:cNvPr id="22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审核与修订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对编制的检修定额进行审核，确保检修定额的合理性和准确性。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根据审核结果，对检修定额进行修订和完善。</a:t>
                </a:r>
                <a:endParaRPr/>
              </a:p>
            </p:txBody>
          </p:sp>
          <p:sp>
            <p:nvSpPr>
              <p:cNvPr id="22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检修定额预算编制的基本步骤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工作量法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根据设备的种类、数量和使用情况，计算设备的检修工作量。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结合检修工作的技术难度和工作量，编制检修定额。</a:t>
                </a:r>
                <a:endParaRPr/>
              </a:p>
            </p:txBody>
          </p:sp>
          <p:sp>
            <p:nvSpPr>
              <p:cNvPr id="23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材料消耗法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根据设备的维修需求和材料消耗情况，计算设备的材料消耗量。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结合材料的价格，编制检修定额。</a:t>
                </a:r>
                <a:endParaRPr/>
              </a:p>
            </p:txBody>
          </p:sp>
          <p:sp>
            <p:nvSpPr>
              <p:cNvPr id="24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费用法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根据设备的检修工作量、材料消耗和人工费用等因素，计算设备的检修费用。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结合其他相关费用，编制检修定额。</a:t>
                </a:r>
                <a:endParaRPr/>
              </a:p>
            </p:txBody>
          </p:sp>
          <p:sp>
            <p:nvSpPr>
              <p:cNvPr id="24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检修定额预算编制的详细方法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案例一：某钢铁企业炼钢车间设备检修定额预算编制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收集炼钢车间设备的种类、数量、使用情况和维修需求等信息。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对设备进行全面的检查和评估，了解设备的实际状况。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根据设备的实际状况和维修需求，编制炼钢车间设备的检修定额。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对编制的检修定额进行审核，确保检修定额的合理性和准确性。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案例二：某钢铁企业轧钢车间设备检修定额预算编制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收集轧钢车间设备的种类、数量、使用情况和维修需求等信息。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对设备进行全面的检查和评估，了解设备的实际状况。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根据设备的实际状况和维修需求，编制轧钢车间设备的检修定额。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对编制的检修定额进行审核，确保检修定额的合理性和准确性。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检修定额预算编制的案例分析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钢铁企业检修定额预算执行与控制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根据检修定额预算，制定检修计划，包括检修项目、工作量、材料消耗和费用等。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组织实施检修计划，确保检修工作的顺利进行。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检修计划的制定与实施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根据检修定额预算，采购检修材料，确保材料的供应。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合理使用检修材料，避免浪费。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检修材料的采购与使用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按照检修定额预算，支付检修费用，确保检修工作的资金保障。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对检修费用进行严格控制，降低检修成本。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检修费用的支付与控制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检修定额预算执行的关键环节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https://d.book118.com/448022135031006041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钢铁企业检修定额总体预算培训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2024-09-19T21:47:31.454</cp:lastPrinted>
  <dcterms:created xsi:type="dcterms:W3CDTF">2024-09-19T13:47:31Z</dcterms:created>
  <dcterms:modified xsi:type="dcterms:W3CDTF">2024-09-19T13:47:33Z</dcterms:modified>
</cp:coreProperties>
</file>